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46.xml.rels" ContentType="application/vnd.openxmlformats-package.relationships+xml"/>
  <Override PartName="/ppt/notesSlides/notesSlide46.xml" ContentType="application/vnd.openxmlformats-officedocument.presentationml.notesSlide+xml"/>
  <Override PartName="/ppt/media/image570.jpeg" ContentType="image/jpeg"/>
  <Override PartName="/ppt/media/image569.png" ContentType="image/png"/>
  <Override PartName="/ppt/media/image567.png" ContentType="image/png"/>
  <Override PartName="/ppt/media/image565.png" ContentType="image/png"/>
  <Override PartName="/ppt/media/image564.png" ContentType="image/png"/>
  <Override PartName="/ppt/media/image563.png" ContentType="image/png"/>
  <Override PartName="/ppt/media/image562.png" ContentType="image/png"/>
  <Override PartName="/ppt/media/image561.png" ContentType="image/png"/>
  <Override PartName="/ppt/media/image560.png" ContentType="image/png"/>
  <Override PartName="/ppt/media/image559.png" ContentType="image/png"/>
  <Override PartName="/ppt/media/image558.png" ContentType="image/png"/>
  <Override PartName="/ppt/media/image557.png" ContentType="image/png"/>
  <Override PartName="/ppt/media/image556.png" ContentType="image/png"/>
  <Override PartName="/ppt/media/image555.png" ContentType="image/png"/>
  <Override PartName="/ppt/media/image554.png" ContentType="image/png"/>
  <Override PartName="/ppt/media/image553.png" ContentType="image/png"/>
  <Override PartName="/ppt/media/image551.png" ContentType="image/png"/>
  <Override PartName="/ppt/media/image550.png" ContentType="image/png"/>
  <Override PartName="/ppt/media/image549.png" ContentType="image/png"/>
  <Override PartName="/ppt/media/image548.png" ContentType="image/png"/>
  <Override PartName="/ppt/media/image547.png" ContentType="image/png"/>
  <Override PartName="/ppt/media/image546.png" ContentType="image/png"/>
  <Override PartName="/ppt/media/image545.png" ContentType="image/png"/>
  <Override PartName="/ppt/media/image543.png" ContentType="image/png"/>
  <Override PartName="/ppt/media/image542.png" ContentType="image/png"/>
  <Override PartName="/ppt/media/image541.png" ContentType="image/png"/>
  <Override PartName="/ppt/media/image540.png" ContentType="image/png"/>
  <Override PartName="/ppt/media/image539.png" ContentType="image/png"/>
  <Override PartName="/ppt/media/image538.png" ContentType="image/png"/>
  <Override PartName="/ppt/media/image537.png" ContentType="image/png"/>
  <Override PartName="/ppt/media/image536.png" ContentType="image/png"/>
  <Override PartName="/ppt/media/image534.png" ContentType="image/png"/>
  <Override PartName="/ppt/media/image533.png" ContentType="image/png"/>
  <Override PartName="/ppt/media/image531.png" ContentType="image/png"/>
  <Override PartName="/ppt/media/image530.png" ContentType="image/png"/>
  <Override PartName="/ppt/media/image529.png" ContentType="image/png"/>
  <Override PartName="/ppt/media/image528.png" ContentType="image/png"/>
  <Override PartName="/ppt/media/image527.png" ContentType="image/png"/>
  <Override PartName="/ppt/media/image525.png" ContentType="image/png"/>
  <Override PartName="/ppt/media/image523.png" ContentType="image/png"/>
  <Override PartName="/ppt/media/image522.png" ContentType="image/png"/>
  <Override PartName="/ppt/media/image521.png" ContentType="image/png"/>
  <Override PartName="/ppt/media/image520.png" ContentType="image/png"/>
  <Override PartName="/ppt/media/image519.png" ContentType="image/png"/>
  <Override PartName="/ppt/media/image518.png" ContentType="image/png"/>
  <Override PartName="/ppt/media/image517.png" ContentType="image/png"/>
  <Override PartName="/ppt/media/image516.png" ContentType="image/png"/>
  <Override PartName="/ppt/media/image515.png" ContentType="image/png"/>
  <Override PartName="/ppt/media/image514.png" ContentType="image/png"/>
  <Override PartName="/ppt/media/image513.png" ContentType="image/png"/>
  <Override PartName="/ppt/media/image511.png" ContentType="image/png"/>
  <Override PartName="/ppt/media/image510.png" ContentType="image/png"/>
  <Override PartName="/ppt/media/image508.png" ContentType="image/png"/>
  <Override PartName="/ppt/media/image507.png" ContentType="image/png"/>
  <Override PartName="/ppt/media/image505.png" ContentType="image/png"/>
  <Override PartName="/ppt/media/image504.png" ContentType="image/png"/>
  <Override PartName="/ppt/media/image499.png" ContentType="image/png"/>
  <Override PartName="/ppt/media/image503.png" ContentType="image/png"/>
  <Override PartName="/ppt/media/image498.png" ContentType="image/png"/>
  <Override PartName="/ppt/media/image502.png" ContentType="image/png"/>
  <Override PartName="/ppt/media/image497.png" ContentType="image/png"/>
  <Override PartName="/ppt/media/image501.png" ContentType="image/png"/>
  <Override PartName="/ppt/media/image496.png" ContentType="image/png"/>
  <Override PartName="/ppt/media/image500.png" ContentType="image/png"/>
  <Override PartName="/ppt/media/image495.png" ContentType="image/png"/>
  <Override PartName="/ppt/media/image493.png" ContentType="image/png"/>
  <Override PartName="/ppt/media/image492.png" ContentType="image/png"/>
  <Override PartName="/ppt/media/image491.png" ContentType="image/png"/>
  <Override PartName="/ppt/media/image490.png" ContentType="image/png"/>
  <Override PartName="/ppt/media/image489.png" ContentType="image/png"/>
  <Override PartName="/ppt/media/image488.png" ContentType="image/png"/>
  <Override PartName="/ppt/media/image486.png" ContentType="image/png"/>
  <Override PartName="/ppt/media/image485.png" ContentType="image/png"/>
  <Override PartName="/ppt/media/image484.png" ContentType="image/png"/>
  <Override PartName="/ppt/media/image483.png" ContentType="image/png"/>
  <Override PartName="/ppt/media/image482.png" ContentType="image/png"/>
  <Override PartName="/ppt/media/image481.png" ContentType="image/png"/>
  <Override PartName="/ppt/media/image480.png" ContentType="image/png"/>
  <Override PartName="/ppt/media/image479.png" ContentType="image/png"/>
  <Override PartName="/ppt/media/image478.png" ContentType="image/png"/>
  <Override PartName="/ppt/media/image477.png" ContentType="image/png"/>
  <Override PartName="/ppt/media/image476.png" ContentType="image/png"/>
  <Override PartName="/ppt/media/image475.png" ContentType="image/png"/>
  <Override PartName="/ppt/media/image474.png" ContentType="image/png"/>
  <Override PartName="/ppt/media/image473.png" ContentType="image/png"/>
  <Override PartName="/ppt/media/image472.png" ContentType="image/png"/>
  <Override PartName="/ppt/media/image471.png" ContentType="image/png"/>
  <Override PartName="/ppt/media/image470.png" ContentType="image/png"/>
  <Override PartName="/ppt/media/image469.png" ContentType="image/png"/>
  <Override PartName="/ppt/media/image468.png" ContentType="image/png"/>
  <Override PartName="/ppt/media/image467.png" ContentType="image/png"/>
  <Override PartName="/ppt/media/image466.png" ContentType="image/png"/>
  <Override PartName="/ppt/media/image465.png" ContentType="image/png"/>
  <Override PartName="/ppt/media/image464.png" ContentType="image/png"/>
  <Override PartName="/ppt/media/image463.png" ContentType="image/png"/>
  <Override PartName="/ppt/media/image462.png" ContentType="image/png"/>
  <Override PartName="/ppt/media/image461.png" ContentType="image/png"/>
  <Override PartName="/ppt/media/image460.png" ContentType="image/png"/>
  <Override PartName="/ppt/media/image459.png" ContentType="image/png"/>
  <Override PartName="/ppt/media/image458.png" ContentType="image/png"/>
  <Override PartName="/ppt/media/image457.png" ContentType="image/png"/>
  <Override PartName="/ppt/media/image455.png" ContentType="image/png"/>
  <Override PartName="/ppt/media/image454.png" ContentType="image/png"/>
  <Override PartName="/ppt/media/image453.png" ContentType="image/png"/>
  <Override PartName="/ppt/media/image452.png" ContentType="image/png"/>
  <Override PartName="/ppt/media/image451.png" ContentType="image/png"/>
  <Override PartName="/ppt/media/image450.png" ContentType="image/png"/>
  <Override PartName="/ppt/media/image448.png" ContentType="image/png"/>
  <Override PartName="/ppt/media/image447.png" ContentType="image/png"/>
  <Override PartName="/ppt/media/image446.png" ContentType="image/png"/>
  <Override PartName="/ppt/media/image445.png" ContentType="image/png"/>
  <Override PartName="/ppt/media/image444.png" ContentType="image/png"/>
  <Override PartName="/ppt/media/image443.png" ContentType="image/png"/>
  <Override PartName="/ppt/media/image442.png" ContentType="image/png"/>
  <Override PartName="/ppt/media/image440.png" ContentType="image/png"/>
  <Override PartName="/ppt/media/image434.png" ContentType="image/png"/>
  <Override PartName="/ppt/media/image433.png" ContentType="image/png"/>
  <Override PartName="/ppt/media/image432.png" ContentType="image/png"/>
  <Override PartName="/ppt/media/image430.png" ContentType="image/png"/>
  <Override PartName="/ppt/media/image424.png" ContentType="image/png"/>
  <Override PartName="/ppt/media/image423.png" ContentType="image/png"/>
  <Override PartName="/ppt/media/image422.png" ContentType="image/png"/>
  <Override PartName="/ppt/media/image420.png" ContentType="image/png"/>
  <Override PartName="/ppt/media/image419.png" ContentType="image/png"/>
  <Override PartName="/ppt/media/image418.png" ContentType="image/png"/>
  <Override PartName="/ppt/media/image417.png" ContentType="image/png"/>
  <Override PartName="/ppt/media/image416.png" ContentType="image/png"/>
  <Override PartName="/ppt/media/image415.png" ContentType="image/png"/>
  <Override PartName="/ppt/media/image414.png" ContentType="image/png"/>
  <Override PartName="/ppt/media/image413.png" ContentType="image/png"/>
  <Override PartName="/ppt/media/image412.png" ContentType="image/png"/>
  <Override PartName="/ppt/media/image411.png" ContentType="image/png"/>
  <Override PartName="/ppt/media/image410.png" ContentType="image/png"/>
  <Override PartName="/ppt/media/image409.png" ContentType="image/png"/>
  <Override PartName="/ppt/media/image408.png" ContentType="image/png"/>
  <Override PartName="/ppt/media/image407.png" ContentType="image/png"/>
  <Override PartName="/ppt/media/image406.png" ContentType="image/png"/>
  <Override PartName="/ppt/media/image405.png" ContentType="image/png"/>
  <Override PartName="/ppt/media/image404.png" ContentType="image/png"/>
  <Override PartName="/ppt/media/image403.png" ContentType="image/png"/>
  <Override PartName="/ppt/media/image400.png" ContentType="image/png"/>
  <Override PartName="/ppt/media/image392.png" ContentType="image/png"/>
  <Override PartName="/ppt/media/image391.png" ContentType="image/png"/>
  <Override PartName="/ppt/media/image390.png" ContentType="image/png"/>
  <Override PartName="/ppt/media/image388.png" ContentType="image/png"/>
  <Override PartName="/ppt/media/image382.png" ContentType="image/png"/>
  <Override PartName="/ppt/media/image380.png" ContentType="image/png"/>
  <Override PartName="/ppt/media/image379.png" ContentType="image/png"/>
  <Override PartName="/ppt/media/image378.png" ContentType="image/png"/>
  <Override PartName="/ppt/media/image377.png" ContentType="image/png"/>
  <Override PartName="/ppt/media/image376.png" ContentType="image/png"/>
  <Override PartName="/ppt/media/image375.png" ContentType="image/png"/>
  <Override PartName="/ppt/media/image439.png" ContentType="image/png"/>
  <Override PartName="/ppt/media/image374.png" ContentType="image/png"/>
  <Override PartName="/ppt/media/image438.png" ContentType="image/png"/>
  <Override PartName="/ppt/media/image373.png" ContentType="image/png"/>
  <Override PartName="/ppt/media/image437.png" ContentType="image/png"/>
  <Override PartName="/ppt/media/image372.png" ContentType="image/png"/>
  <Override PartName="/ppt/media/image436.png" ContentType="image/png"/>
  <Override PartName="/ppt/media/image371.png" ContentType="image/png"/>
  <Override PartName="/ppt/media/image435.png" ContentType="image/png"/>
  <Override PartName="/ppt/media/image370.png" ContentType="image/png"/>
  <Override PartName="/ppt/media/image369.png" ContentType="image/png"/>
  <Override PartName="/ppt/media/image368.png" ContentType="image/png"/>
  <Override PartName="/ppt/media/image367.png" ContentType="image/png"/>
  <Override PartName="/ppt/media/image366.png" ContentType="image/png"/>
  <Override PartName="/ppt/media/image365.png" ContentType="image/png"/>
  <Override PartName="/ppt/media/image428.png" ContentType="image/png"/>
  <Override PartName="/ppt/media/image363.png" ContentType="image/png"/>
  <Override PartName="/ppt/media/image427.png" ContentType="image/png"/>
  <Override PartName="/ppt/media/image362.png" ContentType="image/png"/>
  <Override PartName="/ppt/media/image426.png" ContentType="image/png"/>
  <Override PartName="/ppt/media/image361.png" ContentType="image/png"/>
  <Override PartName="/ppt/media/image425.png" ContentType="image/png"/>
  <Override PartName="/ppt/media/image360.png" ContentType="image/png"/>
  <Override PartName="/ppt/media/image359.png" ContentType="image/png"/>
  <Override PartName="/ppt/media/image358.png" ContentType="image/png"/>
  <Override PartName="/ppt/media/image357.png" ContentType="image/png"/>
  <Override PartName="/ppt/media/image356.png" ContentType="image/png"/>
  <Override PartName="/ppt/media/image355.png" ContentType="image/png"/>
  <Override PartName="/ppt/media/image354.png" ContentType="image/png"/>
  <Override PartName="/ppt/media/image353.png" ContentType="image/png"/>
  <Override PartName="/ppt/media/image352.png" ContentType="image/png"/>
  <Override PartName="/ppt/media/image351.png" ContentType="image/png"/>
  <Override PartName="/ppt/media/image350.png" ContentType="image/png"/>
  <Override PartName="/ppt/media/image349.png" ContentType="image/png"/>
  <Override PartName="/ppt/media/image348.png" ContentType="image/png"/>
  <Override PartName="/ppt/media/image347.png" ContentType="image/png"/>
  <Override PartName="/ppt/media/image346.png" ContentType="image/png"/>
  <Override PartName="/ppt/media/image345.png" ContentType="image/png"/>
  <Override PartName="/ppt/media/image344.png" ContentType="image/png"/>
  <Override PartName="/ppt/media/image343.png" ContentType="image/png"/>
  <Override PartName="/ppt/media/image342.png" ContentType="image/png"/>
  <Override PartName="/ppt/media/image341.png" ContentType="image/png"/>
  <Override PartName="/ppt/media/image340.png" ContentType="image/png"/>
  <Override PartName="/ppt/media/image339.png" ContentType="image/png"/>
  <Override PartName="/ppt/media/image338.png" ContentType="image/png"/>
  <Override PartName="/ppt/media/image337.png" ContentType="image/png"/>
  <Override PartName="/ppt/media/image159.png" ContentType="image/png"/>
  <Override PartName="/ppt/media/image149.png" ContentType="image/png"/>
  <Override PartName="/ppt/media/image217.png" ContentType="image/png"/>
  <Override PartName="/ppt/media/image532.png" ContentType="image/png"/>
  <Override PartName="/ppt/media/image135.jpeg" ContentType="image/jpeg"/>
  <Override PartName="/ppt/media/image512.png" ContentType="image/png"/>
  <Override PartName="/ppt/media/image133.jpeg" ContentType="image/jpeg"/>
  <Override PartName="/ppt/media/image89.png" ContentType="image/png"/>
  <Override PartName="/ppt/media/image276.png" ContentType="image/png"/>
  <Override PartName="/ppt/media/image487.png" ContentType="image/png"/>
  <Override PartName="/ppt/media/image131.jpeg" ContentType="image/jpeg"/>
  <Override PartName="/ppt/media/image252.png" ContentType="image/png"/>
  <Override PartName="/ppt/media/image402.png" ContentType="image/png"/>
  <Override PartName="/ppt/media/image122.jpeg" ContentType="image/jpeg"/>
  <Override PartName="/ppt/media/image267.png" ContentType="image/png"/>
  <Override PartName="/ppt/media/image118.png" ContentType="image/png"/>
  <Override PartName="/ppt/media/image20.png" ContentType="image/png"/>
  <Override PartName="/ppt/media/image117.png" ContentType="image/png"/>
  <Override PartName="/ppt/media/image165.png" ContentType="image/png"/>
  <Override PartName="/ppt/media/image98.png" ContentType="image/png"/>
  <Override PartName="/ppt/media/image139.jpeg" ContentType="image/jpeg"/>
  <Override PartName="/ppt/media/image259.png" ContentType="image/png"/>
  <Override PartName="/ppt/media/image95.png" ContentType="image/png"/>
  <Override PartName="/ppt/media/image258.png" ContentType="image/png"/>
  <Override PartName="/ppt/media/image257.png" ContentType="image/png"/>
  <Override PartName="/ppt/media/image456.png" ContentType="image/png"/>
  <Override PartName="/ppt/media/image148.jpeg" ContentType="image/jpeg"/>
  <Override PartName="/ppt/media/image92.png" ContentType="image/png"/>
  <Override PartName="/ppt/media/image189.png" ContentType="image/png"/>
  <Override PartName="/ppt/media/image90.png" ContentType="image/png"/>
  <Override PartName="/ppt/media/image188.png" ContentType="image/png"/>
  <Override PartName="/ppt/media/image107.png" ContentType="image/png"/>
  <Override PartName="/ppt/media/image441.png" ContentType="image/png"/>
  <Override PartName="/ppt/media/image82.jpeg" ContentType="image/jpeg"/>
  <Override PartName="/ppt/media/image332.png" ContentType="image/png"/>
  <Override PartName="/ppt/media/image36.jpeg" ContentType="image/jpeg"/>
  <Override PartName="/ppt/media/image214.png" ContentType="image/png"/>
  <Override PartName="/ppt/media/image138.png" ContentType="image/png"/>
  <Override PartName="/ppt/media/image40.png" ContentType="image/png"/>
  <Override PartName="/ppt/media/image29.png" ContentType="image/png"/>
  <Override PartName="/ppt/media/image248.png" ContentType="image/png"/>
  <Override PartName="/ppt/media/image103.png" ContentType="image/png"/>
  <Override PartName="/ppt/media/image249.png" ContentType="image/png"/>
  <Override PartName="/ppt/media/image85.png" ContentType="image/png"/>
  <Override PartName="/ppt/media/image4.png" ContentType="image/png"/>
  <Override PartName="/ppt/media/image399.png" ContentType="image/png"/>
  <Override PartName="/ppt/media/image66.png" ContentType="image/png"/>
  <Override PartName="/ppt/media/image194.png" ContentType="image/png"/>
  <Override PartName="/ppt/media/image1.png" ContentType="image/png"/>
  <Override PartName="/ppt/media/image396.png" ContentType="image/png"/>
  <Override PartName="/ppt/media/image130.png" ContentType="image/png"/>
  <Override PartName="/ppt/media/image63.png" ContentType="image/png"/>
  <Override PartName="/ppt/media/image247.png" ContentType="image/png"/>
  <Override PartName="/ppt/media/image2.png" ContentType="image/png"/>
  <Override PartName="/ppt/media/image397.png" ContentType="image/png"/>
  <Override PartName="/ppt/media/image64.png" ContentType="image/png"/>
  <Override PartName="/ppt/media/image108.png" ContentType="image/png"/>
  <Override PartName="/ppt/media/image10.png" ContentType="image/png"/>
  <Override PartName="/ppt/media/image246.png" ContentType="image/png"/>
  <Override PartName="/ppt/media/image9.png" ContentType="image/png"/>
  <Override PartName="/ppt/media/image324.png" ContentType="image/png"/>
  <Override PartName="/ppt/media/image102.png" ContentType="image/png"/>
  <Override PartName="/ppt/media/image35.png" ContentType="image/png"/>
  <Override PartName="/ppt/media/image552.png" ContentType="image/png"/>
  <Override PartName="/ppt/media/image137.jpeg" ContentType="image/jpeg"/>
  <Override PartName="/ppt/media/image281.jpeg" ContentType="image/jpeg"/>
  <Override PartName="/ppt/media/image101.png" ContentType="image/png"/>
  <Override PartName="/ppt/media/image34.png" ContentType="image/png"/>
  <Override PartName="/ppt/media/image421.png" ContentType="image/png"/>
  <Override PartName="/ppt/media/image80.jpeg" ContentType="image/jpeg"/>
  <Override PartName="/ppt/media/image59.png" ContentType="image/png"/>
  <Override PartName="/ppt/media/image312.png" ContentType="image/png"/>
  <Override PartName="/ppt/media/image288.png" ContentType="image/png"/>
  <Override PartName="/ppt/media/image100.png" ContentType="image/png"/>
  <Override PartName="/ppt/media/image33.png" ContentType="image/png"/>
  <Override PartName="/ppt/media/image32.png" ContentType="image/png"/>
  <Override PartName="/ppt/media/image286.png" ContentType="image/png"/>
  <Override PartName="/ppt/media/image30.png" ContentType="image/png"/>
  <Override PartName="/ppt/media/image128.png" ContentType="image/png"/>
  <Override PartName="/ppt/media/image69.png" ContentType="image/png"/>
  <Override PartName="/ppt/media/image136.png" ContentType="image/png"/>
  <Override PartName="/ppt/media/image27.png" ContentType="image/png"/>
  <Override PartName="/ppt/media/image228.png" ContentType="image/png"/>
  <Override PartName="/ppt/media/image328.jpeg" ContentType="image/jpeg"/>
  <Override PartName="/ppt/media/image158.png" ContentType="image/png"/>
  <Override PartName="/ppt/media/image393.png" ContentType="image/png"/>
  <Override PartName="/ppt/media/image60.png" ContentType="image/png"/>
  <Override PartName="/ppt/media/image116.png" ContentType="image/png"/>
  <Override PartName="/ppt/media/image114.jpeg" ContentType="image/jpeg"/>
  <Override PartName="/ppt/media/image49.png" ContentType="image/png"/>
  <Override PartName="/ppt/media/image568.png" ContentType="image/png"/>
  <Override PartName="/ppt/media/image302.png" ContentType="image/png"/>
  <Override PartName="/ppt/media/image398.png" ContentType="image/png"/>
  <Override PartName="/ppt/media/image65.png" ContentType="image/png"/>
  <Override PartName="/ppt/media/image132.png" ContentType="image/png"/>
  <Override PartName="/ppt/media/image278.png" ContentType="image/png"/>
  <Override PartName="/ppt/media/image109.jpeg" ContentType="image/jpeg"/>
  <Override PartName="/ppt/media/image178.png" ContentType="image/png"/>
  <Override PartName="/ppt/media/image23.png" ContentType="image/png"/>
  <Override PartName="/ppt/media/image47.png" ContentType="image/png"/>
  <Override PartName="/ppt/media/image566.png" ContentType="image/png"/>
  <Override PartName="/ppt/media/image300.png" ContentType="image/png"/>
  <Override PartName="/ppt/media/image112.png" ContentType="image/png"/>
  <Override PartName="/ppt/media/image45.png" ContentType="image/png"/>
  <Override PartName="/ppt/media/image99.png" ContentType="image/png"/>
  <Override PartName="/ppt/media/image166.png" ContentType="image/png"/>
  <Override PartName="/ppt/media/image218.png" ContentType="image/png"/>
  <Override PartName="/ppt/media/image5.jpeg" ContentType="image/jpeg"/>
  <Override PartName="/ppt/media/image251.png" ContentType="image/png"/>
  <Override PartName="/ppt/media/image87.png" ContentType="image/png"/>
  <Override PartName="/ppt/media/image381.png" ContentType="image/png"/>
  <Override PartName="/ppt/media/image8.jpeg" ContentType="image/jpeg"/>
  <Override PartName="/ppt/media/image266.png" ContentType="image/png"/>
  <Override PartName="/ppt/media/image11.png" ContentType="image/png"/>
  <Override PartName="/ppt/media/image389.png" ContentType="image/png"/>
  <Override PartName="/ppt/media/image123.png" ContentType="image/png"/>
  <Override PartName="/ppt/media/image269.png" ContentType="image/png"/>
  <Override PartName="/ppt/media/image106.png" ContentType="image/png"/>
  <Override PartName="/ppt/media/image39.png" ContentType="image/png"/>
  <Override PartName="/ppt/media/image164.jpeg" ContentType="image/jpeg"/>
  <Override PartName="/ppt/media/image238.jpeg" ContentType="image/jpeg"/>
  <Override PartName="/ppt/media/image31.png" ContentType="image/png"/>
  <Override PartName="/ppt/media/image13.jpeg" ContentType="image/jpeg"/>
  <Override PartName="/ppt/media/image127.png" ContentType="image/png"/>
  <Override PartName="/ppt/media/image12.jpeg" ContentType="image/jpeg"/>
  <Override PartName="/ppt/media/image157.png" ContentType="image/png"/>
  <Override PartName="/ppt/media/image115.png" ContentType="image/png"/>
  <Override PartName="/ppt/media/image48.png" ContentType="image/png"/>
  <Override PartName="/ppt/media/image176.jpeg" ContentType="image/jpeg"/>
  <Override PartName="/ppt/media/image384.png" ContentType="image/png"/>
  <Override PartName="/ppt/media/image51.png" ContentType="image/png"/>
  <Override PartName="/ppt/media/image15.jpeg" ContentType="image/jpeg"/>
  <Override PartName="/ppt/media/image125.png" ContentType="image/png"/>
  <Override PartName="/ppt/media/image58.png" ContentType="image/png"/>
  <Override PartName="/ppt/media/image311.png" ContentType="image/png"/>
  <Override PartName="/ppt/media/image394.png" ContentType="image/png"/>
  <Override PartName="/ppt/media/image61.png" ContentType="image/png"/>
  <Override PartName="/ppt/media/image16.jpeg" ContentType="image/jpeg"/>
  <Override PartName="/ppt/media/image79.png" ContentType="image/png"/>
  <Override PartName="/ppt/media/image146.png" ContentType="image/png"/>
  <Override PartName="/ppt/media/image322.jpeg" ContentType="image/jpeg"/>
  <Override PartName="/ppt/media/image104.png" ContentType="image/png"/>
  <Override PartName="/ppt/media/image37.png" ContentType="image/png"/>
  <Override PartName="/ppt/media/image147.png" ContentType="image/png"/>
  <Override PartName="/ppt/media/image105.png" ContentType="image/png"/>
  <Override PartName="/ppt/media/image38.png" ContentType="image/png"/>
  <Override PartName="/ppt/media/image83.png" ContentType="image/png"/>
  <Override PartName="/ppt/media/image150.png" ContentType="image/png"/>
  <Override PartName="/ppt/media/image197.png" ContentType="image/png"/>
  <Override PartName="/ppt/media/image202.png" ContentType="image/png"/>
  <Override PartName="/ppt/media/image28.png" ContentType="image/png"/>
  <Override PartName="/ppt/media/image296.png" ContentType="image/png"/>
  <Override PartName="/ppt/media/image41.png" ContentType="image/png"/>
  <Override PartName="/ppt/media/image124.jpeg" ContentType="image/jpeg"/>
  <Override PartName="/ppt/media/image84.png" ContentType="image/png"/>
  <Override PartName="/ppt/media/image151.png" ContentType="image/png"/>
  <Override PartName="/ppt/media/image198.png" ContentType="image/png"/>
  <Override PartName="/ppt/media/image203.png" ContentType="image/png"/>
  <Override PartName="/ppt/media/image154.jpeg" ContentType="image/jpeg"/>
  <Override PartName="/ppt/media/image42.png" ContentType="image/png"/>
  <Override PartName="/ppt/media/image6.jpeg" ContentType="image/jpeg"/>
  <Override PartName="/ppt/media/image261.png" ContentType="image/png"/>
  <Override PartName="/ppt/media/image320.png" ContentType="image/png"/>
  <Override PartName="/ppt/media/image110.png" ContentType="image/png"/>
  <Override PartName="/ppt/media/image43.png" ContentType="image/png"/>
  <Override PartName="/ppt/media/image68.png" ContentType="image/png"/>
  <Override PartName="/ppt/media/image215.jpeg" ContentType="image/jpeg"/>
  <Override PartName="/ppt/media/image141.jpeg" ContentType="image/jpeg"/>
  <Override PartName="/ppt/media/image321.png" ContentType="image/png"/>
  <Override PartName="/ppt/media/image86.png" ContentType="image/png"/>
  <Override PartName="/ppt/media/image153.png" ContentType="image/png"/>
  <Override PartName="/ppt/media/image205.png" ContentType="image/png"/>
  <Override PartName="/ppt/media/image111.png" ContentType="image/png"/>
  <Override PartName="/ppt/media/image44.png" ContentType="image/png"/>
  <Override PartName="/ppt/media/image431.png" ContentType="image/png"/>
  <Override PartName="/ppt/media/image81.jpeg" ContentType="image/jpeg"/>
  <Override PartName="/ppt/media/image88.png" ContentType="image/png"/>
  <Override PartName="/ppt/media/image155.png" ContentType="image/png"/>
  <Override PartName="/ppt/media/image207.png" ContentType="image/png"/>
  <Override PartName="/ppt/media/image113.png" ContentType="image/png"/>
  <Override PartName="/ppt/media/image46.png" ContentType="image/png"/>
  <Override PartName="/ppt/media/image383.png" ContentType="image/png"/>
  <Override PartName="/ppt/media/image50.png" ContentType="image/png"/>
  <Override PartName="/ppt/media/image142.png" ContentType="image/png"/>
  <Override PartName="/ppt/media/image75.png" ContentType="image/png"/>
  <Override PartName="/ppt/media/image93.png" ContentType="image/png"/>
  <Override PartName="/ppt/media/image160.png" ContentType="image/png"/>
  <Override PartName="/ppt/media/image212.png" ContentType="image/png"/>
  <Override PartName="/ppt/media/image143.png" ContentType="image/png"/>
  <Override PartName="/ppt/media/image76.png" ContentType="image/png"/>
  <Override PartName="/ppt/media/image213.png" ContentType="image/png"/>
  <Override PartName="/ppt/media/image385.png" ContentType="image/png"/>
  <Override PartName="/ppt/media/image52.png" ContentType="image/png"/>
  <Override PartName="/ppt/media/image7.jpeg" ContentType="image/jpeg"/>
  <Override PartName="/ppt/media/image271.png" ContentType="image/png"/>
  <Override PartName="/ppt/media/image144.png" ContentType="image/png"/>
  <Override PartName="/ppt/media/image77.png" ContentType="image/png"/>
  <Override PartName="/ppt/media/image330.png" ContentType="image/png"/>
  <Override PartName="/ppt/media/image386.png" ContentType="image/png"/>
  <Override PartName="/ppt/media/image120.png" ContentType="image/png"/>
  <Override PartName="/ppt/media/image53.png" ContentType="image/png"/>
  <Override PartName="/ppt/media/image18.jpeg" ContentType="image/jpeg"/>
  <Override PartName="/ppt/media/image319.png" ContentType="image/png"/>
  <Override PartName="/ppt/media/image145.png" ContentType="image/png"/>
  <Override PartName="/ppt/media/image78.png" ContentType="image/png"/>
  <Override PartName="/ppt/media/image331.png" ContentType="image/png"/>
  <Override PartName="/ppt/media/image96.png" ContentType="image/png"/>
  <Override PartName="/ppt/media/image163.png" ContentType="image/png"/>
  <Override PartName="/ppt/media/image283.jpeg" ContentType="image/jpeg"/>
  <Override PartName="/ppt/media/image55.jpeg" ContentType="image/jpeg"/>
  <Override PartName="/ppt/media/image56.jpeg" ContentType="image/jpeg"/>
  <Override PartName="/ppt/media/image119.png" ContentType="image/png"/>
  <Override PartName="/ppt/media/image57.jpeg" ContentType="image/jpeg"/>
  <Override PartName="/ppt/media/image395.png" ContentType="image/png"/>
  <Override PartName="/ppt/media/image156.jpeg" ContentType="image/jpeg"/>
  <Override PartName="/ppt/media/image62.png" ContentType="image/png"/>
  <Override PartName="/ppt/media/image70.png" ContentType="image/png"/>
  <Override PartName="/ppt/media/image168.png" ContentType="image/png"/>
  <Override PartName="/ppt/media/image71.png" ContentType="image/png"/>
  <Override PartName="/ppt/media/image169.png" ContentType="image/png"/>
  <Override PartName="/ppt/media/image72.png" ContentType="image/png"/>
  <Override PartName="/ppt/media/image140.png" ContentType="image/png"/>
  <Override PartName="/ppt/media/image73.png" ContentType="image/png"/>
  <Override PartName="/ppt/media/image74.png" ContentType="image/png"/>
  <Override PartName="/ppt/media/image167.png" ContentType="image/png"/>
  <Override PartName="/ppt/media/image187.jpeg" ContentType="image/jpeg"/>
  <Override PartName="/ppt/media/image219.png" ContentType="image/png"/>
  <Override PartName="/ppt/media/image535.png" ContentType="image/png"/>
  <Override PartName="/ppt/media/image170.jpeg" ContentType="image/jpeg"/>
  <Override PartName="/ppt/media/image126.jpeg" ContentType="image/jpeg"/>
  <Override PartName="/ppt/media/image171.png" ContentType="image/png"/>
  <Override PartName="/ppt/media/image172.png" ContentType="image/png"/>
  <Override PartName="/ppt/media/image314.jpeg" ContentType="image/jpeg"/>
  <Override PartName="/ppt/media/image224.png" ContentType="image/png"/>
  <Override PartName="/ppt/media/image21.jpeg" ContentType="image/jpeg"/>
  <Override PartName="/ppt/media/image173.png" ContentType="image/png"/>
  <Override PartName="/ppt/media/image401.png" ContentType="image/png"/>
  <Override PartName="/ppt/media/image223.jpeg" ContentType="image/jpeg"/>
  <Override PartName="/ppt/media/image174.png" ContentType="image/png"/>
  <Override PartName="/ppt/media/image226.png" ContentType="image/png"/>
  <Override PartName="/ppt/media/image175.png" ContentType="image/png"/>
  <Override PartName="/ppt/media/image177.png" ContentType="image/png"/>
  <Override PartName="/ppt/media/image179.png" ContentType="image/png"/>
  <Override PartName="/ppt/media/image180.png" ContentType="image/png"/>
  <Override PartName="/ppt/media/image232.png" ContentType="image/png"/>
  <Override PartName="/ppt/media/image233.png" ContentType="image/png"/>
  <Override PartName="/ppt/media/image182.png" ContentType="image/png"/>
  <Override PartName="/ppt/media/image183.png" ContentType="image/png"/>
  <Override PartName="/ppt/media/image235.png" ContentType="image/png"/>
  <Override PartName="/ppt/media/image162.jpeg" ContentType="image/jpeg"/>
  <Override PartName="/ppt/media/image184.png" ContentType="image/png"/>
  <Override PartName="/ppt/media/image236.png" ContentType="image/png"/>
  <Override PartName="/ppt/media/image185.png" ContentType="image/png"/>
  <Override PartName="/ppt/media/image237.png" ContentType="image/png"/>
  <Override PartName="/ppt/media/image186.png" ContentType="image/png"/>
  <Override PartName="/ppt/media/image190.png" ContentType="image/png"/>
  <Override PartName="/ppt/media/image242.png" ContentType="image/png"/>
  <Override PartName="/ppt/media/image191.png" ContentType="image/png"/>
  <Override PartName="/ppt/media/image243.png" ContentType="image/png"/>
  <Override PartName="/ppt/media/image387.png" ContentType="image/png"/>
  <Override PartName="/ppt/media/image121.png" ContentType="image/png"/>
  <Override PartName="/ppt/media/image54.png" ContentType="image/png"/>
  <Override PartName="/ppt/media/image291.jpeg" ContentType="image/jpeg"/>
  <Override PartName="/ppt/media/image192.png" ContentType="image/png"/>
  <Override PartName="/ppt/media/image244.png" ContentType="image/png"/>
  <Override PartName="/ppt/media/image494.png" ContentType="image/png"/>
  <Override PartName="/ppt/media/image193.jpeg" ContentType="image/jpeg"/>
  <Override PartName="/ppt/media/image280.png" ContentType="image/png"/>
  <Override PartName="/ppt/media/image195.png" ContentType="image/png"/>
  <Override PartName="/ppt/media/image200.png" ContentType="image/png"/>
  <Override PartName="/ppt/media/image26.png" ContentType="image/png"/>
  <Override PartName="/ppt/media/image294.png" ContentType="image/png"/>
  <Override PartName="/ppt/media/image196.png" ContentType="image/png"/>
  <Override PartName="/ppt/media/image201.png" ContentType="image/png"/>
  <Override PartName="/ppt/media/image199.png" ContentType="image/png"/>
  <Override PartName="/ppt/media/image204.png" ContentType="image/png"/>
  <Override PartName="/ppt/media/image298.png" ContentType="image/png"/>
  <Override PartName="/ppt/media/image206.png" ContentType="image/png"/>
  <Override PartName="/ppt/media/image208.png" ContentType="image/png"/>
  <Override PartName="/ppt/media/image210.png" ContentType="image/png"/>
  <Override PartName="/ppt/media/image211.png" ContentType="image/png"/>
  <Override PartName="/ppt/media/image216.png" ContentType="image/png"/>
  <Override PartName="/ppt/media/image220.png" ContentType="image/png"/>
  <Override PartName="/ppt/media/image221.png" ContentType="image/png"/>
  <Override PartName="/ppt/media/image222.png" ContentType="image/png"/>
  <Override PartName="/ppt/media/image225.jpeg" ContentType="image/jpeg"/>
  <Override PartName="/ppt/media/image245.png" ContentType="image/png"/>
  <Override PartName="/ppt/media/image506.png" ContentType="image/png"/>
  <Override PartName="/ppt/media/image227.jpeg" ContentType="image/jpeg"/>
  <Override PartName="/ppt/media/image265.png" ContentType="image/png"/>
  <Override PartName="/ppt/media/image526.png" ContentType="image/png"/>
  <Override PartName="/ppt/media/image229.jpeg" ContentType="image/jpeg"/>
  <Override PartName="/ppt/media/image17.png" ContentType="image/png"/>
  <Override PartName="/ppt/media/image285.png" ContentType="image/png"/>
  <Override PartName="/ppt/media/image230.png" ContentType="image/png"/>
  <Override PartName="/ppt/media/image134.png" ContentType="image/png"/>
  <Override PartName="/ppt/media/image67.png" ContentType="image/png"/>
  <Override PartName="/ppt/media/image231.jpeg" ContentType="image/jpeg"/>
  <Override PartName="/ppt/media/image97.png" ContentType="image/png"/>
  <Override PartName="/ppt/media/image234.jpeg" ContentType="image/jpeg"/>
  <Override PartName="/ppt/media/image335.png" ContentType="image/png"/>
  <Override PartName="/ppt/media/image239.png" ContentType="image/png"/>
  <Override PartName="/ppt/media/image3.png" ContentType="image/png"/>
  <Override PartName="/ppt/media/image240.png" ContentType="image/png"/>
  <Override PartName="/ppt/media/image241.jpeg" ContentType="image/jpeg"/>
  <Override PartName="/ppt/media/image250.png" ContentType="image/png"/>
  <Override PartName="/ppt/media/image429.png" ContentType="image/png"/>
  <Override PartName="/ppt/media/image364.png" ContentType="image/png"/>
  <Override PartName="/ppt/media/image254.jpeg" ContentType="image/jpeg"/>
  <Override PartName="/ppt/media/image253.png" ContentType="image/png"/>
  <Override PartName="/ppt/media/image255.png" ContentType="image/png"/>
  <Override PartName="/ppt/media/image449.png" ContentType="image/png"/>
  <Override PartName="/ppt/media/image256.jpeg" ContentType="image/jpeg"/>
  <Override PartName="/ppt/media/image260.png" ContentType="image/png"/>
  <Override PartName="/ppt/media/image509.png" ContentType="image/png"/>
  <Override PartName="/ppt/media/image262.jpeg" ContentType="image/jpeg"/>
  <Override PartName="/ppt/media/image263.png" ContentType="image/png"/>
  <Override PartName="/ppt/media/image264.png" ContentType="image/png"/>
  <Override PartName="/ppt/media/image268.png" ContentType="image/png"/>
  <Override PartName="/ppt/media/image524.png" ContentType="image/png"/>
  <Override PartName="/ppt/media/image270.jpeg" ContentType="image/jpeg"/>
  <Override PartName="/ppt/media/image318.png" ContentType="image/png"/>
  <Override PartName="/ppt/media/image544.png" ContentType="image/png"/>
  <Override PartName="/ppt/media/image272.jpeg" ContentType="image/jpeg"/>
  <Override PartName="/ppt/media/image273.png" ContentType="image/png"/>
  <Override PartName="/ppt/media/image274.png" ContentType="image/png"/>
  <Override PartName="/ppt/media/image275.png" ContentType="image/png"/>
  <Override PartName="/ppt/media/image289.jpeg" ContentType="image/jpeg"/>
  <Override PartName="/ppt/media/image277.png" ContentType="image/png"/>
  <Override PartName="/ppt/media/image279.jpeg" ContentType="image/jpeg"/>
  <Override PartName="/ppt/media/image14.png" ContentType="image/png"/>
  <Override PartName="/ppt/media/image282.png" ContentType="image/png"/>
  <Override PartName="/ppt/media/image284.png" ContentType="image/png"/>
  <Override PartName="/ppt/media/image19.png" ContentType="image/png"/>
  <Override PartName="/ppt/media/image287.png" ContentType="image/png"/>
  <Override PartName="/ppt/media/image152.jpeg" ContentType="image/jpeg"/>
  <Override PartName="/ppt/media/image22.png" ContentType="image/png"/>
  <Override PartName="/ppt/media/image290.png" ContentType="image/png"/>
  <Override PartName="/ppt/media/image24.png" ContentType="image/png"/>
  <Override PartName="/ppt/media/image292.png" ContentType="image/png"/>
  <Override PartName="/ppt/media/image25.png" ContentType="image/png"/>
  <Override PartName="/ppt/media/image293.png" ContentType="image/png"/>
  <Override PartName="/ppt/media/image94.png" ContentType="image/png"/>
  <Override PartName="/ppt/media/image161.png" ContentType="image/png"/>
  <Override PartName="/ppt/media/image295.jpeg" ContentType="image/jpeg"/>
  <Override PartName="/ppt/media/image181.png" ContentType="image/png"/>
  <Override PartName="/ppt/media/image297.jpeg" ContentType="image/jpeg"/>
  <Override PartName="/ppt/media/image129.jpeg" ContentType="image/jpeg"/>
  <Override PartName="/ppt/media/image299.jpeg" ContentType="image/jpeg"/>
  <Override PartName="/ppt/media/image301.jpeg" ContentType="image/jpeg"/>
  <Override PartName="/ppt/media/image313.png" ContentType="image/png"/>
  <Override PartName="/ppt/media/image303.jpeg" ContentType="image/jpeg"/>
  <Override PartName="/ppt/media/image304.png" ContentType="image/png"/>
  <Override PartName="/ppt/media/image305.jpeg" ContentType="image/jpeg"/>
  <Override PartName="/ppt/media/image306.png" ContentType="image/png"/>
  <Override PartName="/ppt/media/image307.jpeg" ContentType="image/jpeg"/>
  <Override PartName="/ppt/media/image308.jpeg" ContentType="image/jpeg"/>
  <Override PartName="/ppt/media/image309.png" ContentType="image/png"/>
  <Override PartName="/ppt/media/image310.png" ContentType="image/png"/>
  <Override PartName="/ppt/media/image91.png" ContentType="image/png"/>
  <Override PartName="/ppt/media/image315.wmf" ContentType="image/x-wmf"/>
  <Override PartName="/ppt/media/image316.png" ContentType="image/png"/>
  <Override PartName="/ppt/media/image317.png" ContentType="image/png"/>
  <Override PartName="/ppt/media/image323.png" ContentType="image/png"/>
  <Override PartName="/ppt/media/image325.png" ContentType="image/png"/>
  <Override PartName="/ppt/media/image209.jpeg" ContentType="image/jpeg"/>
  <Override PartName="/ppt/media/image326.png" ContentType="image/png"/>
  <Override PartName="/ppt/media/image327.png" ContentType="image/png"/>
  <Override PartName="/ppt/media/image329.png" ContentType="image/png"/>
  <Override PartName="/ppt/media/image333.png" ContentType="image/png"/>
  <Override PartName="/ppt/media/image334.png" ContentType="image/png"/>
  <Override PartName="/ppt/media/image336.png" ContentType="image/png"/>
  <Override PartName="/ppt/slideMasters/slideMaster5.xml" ContentType="application/vnd.openxmlformats-officedocument.presentationml.slideMaster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s/slide60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48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slides/slide30.xml" ContentType="application/vnd.openxmlformats-officedocument.presentationml.slide+xml"/>
  <Override PartName="/ppt/slides/slide56.xml" ContentType="application/vnd.openxmlformats-officedocument.presentationml.slide+xml"/>
  <Override PartName="/ppt/slides/slide31.xml" ContentType="application/vnd.openxmlformats-officedocument.presentationml.slide+xml"/>
  <Override PartName="/ppt/slides/slide57.xml" ContentType="application/vnd.openxmlformats-officedocument.presentationml.slide+xml"/>
  <Override PartName="/ppt/slides/slide32.xml" ContentType="application/vnd.openxmlformats-officedocument.presentationml.slide+xml"/>
  <Override PartName="/ppt/slides/slide58.xml" ContentType="application/vnd.openxmlformats-officedocument.presentationml.slide+xml"/>
  <Override PartName="/ppt/slides/slide33.xml" ContentType="application/vnd.openxmlformats-officedocument.presentationml.slide+xml"/>
  <Override PartName="/ppt/slides/slide59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9.xml.rels" ContentType="application/vnd.openxmlformats-package.relationships+xml"/>
  <Override PartName="/ppt/slides/_rels/slide12.xml.rels" ContentType="application/vnd.openxmlformats-package.relationships+xml"/>
  <Override PartName="/ppt/slides/_rels/slide58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60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6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</p:sldIdLst>
  <p:sldSz cx="9144000" cy="6858000"/>
  <p:notesSz cx="9144000" cy="6858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2000" spc="-1" strike="noStrike">
                <a:latin typeface="Arial"/>
              </a:rPr>
              <a:t>Cliquez pour modifier le format des notes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64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1400" spc="-1" strike="noStrike">
                <a:latin typeface="Times New Roman"/>
              </a:rPr>
              <a:t>&lt;en-tête&gt;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64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64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64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957D7046-E07F-493E-9DF0-4311AF2E5F26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PlaceHolder 1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480" cy="2699640"/>
          </a:xfrm>
          <a:prstGeom prst="rect">
            <a:avLst/>
          </a:prstGeom>
        </p:spPr>
        <p:txBody>
          <a:bodyPr lIns="0" rIns="0" tIns="0" bIns="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2795" name="CustomShape 2"/>
          <p:cNvSpPr/>
          <p:nvPr/>
        </p:nvSpPr>
        <p:spPr>
          <a:xfrm>
            <a:off x="5180040" y="6513480"/>
            <a:ext cx="39618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7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9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1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38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40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 hidden="1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2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CustomShape 3"/>
          <p:cNvSpPr/>
          <p:nvPr/>
        </p:nvSpPr>
        <p:spPr>
          <a:xfrm>
            <a:off x="4067640" y="3694320"/>
            <a:ext cx="4464720" cy="27514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CustomShape 4"/>
          <p:cNvSpPr/>
          <p:nvPr/>
        </p:nvSpPr>
        <p:spPr>
          <a:xfrm>
            <a:off x="827640" y="3860280"/>
            <a:ext cx="1944000" cy="200952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CustomShape 5"/>
          <p:cNvSpPr/>
          <p:nvPr/>
        </p:nvSpPr>
        <p:spPr>
          <a:xfrm>
            <a:off x="4099680" y="405360"/>
            <a:ext cx="4429440" cy="309456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CustomShape 6"/>
          <p:cNvSpPr/>
          <p:nvPr/>
        </p:nvSpPr>
        <p:spPr>
          <a:xfrm>
            <a:off x="489240" y="646200"/>
            <a:ext cx="2620440" cy="195156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85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 hidden="1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2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3"/>
          <p:cNvSpPr/>
          <p:nvPr/>
        </p:nvSpPr>
        <p:spPr>
          <a:xfrm>
            <a:off x="65520" y="6048720"/>
            <a:ext cx="7160760" cy="11880"/>
          </a:xfrm>
          <a:custGeom>
            <a:avLst/>
            <a:gdLst/>
            <a:ahLst/>
            <a:rect l="l" t="t" r="r" b="b"/>
            <a:pathLst>
              <a:path w="7161530" h="12700">
                <a:moveTo>
                  <a:pt x="0" y="12191"/>
                </a:moveTo>
                <a:lnTo>
                  <a:pt x="7161276" y="12191"/>
                </a:lnTo>
                <a:lnTo>
                  <a:pt x="7161276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8f544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4"/>
          <p:cNvSpPr/>
          <p:nvPr/>
        </p:nvSpPr>
        <p:spPr>
          <a:xfrm>
            <a:off x="65520" y="6033600"/>
            <a:ext cx="7160760" cy="27360"/>
          </a:xfrm>
          <a:custGeom>
            <a:avLst/>
            <a:gdLst/>
            <a:ahLst/>
            <a:rect l="l" t="t" r="r" b="b"/>
            <a:pathLst>
              <a:path w="7161530" h="27939">
                <a:moveTo>
                  <a:pt x="0" y="27432"/>
                </a:moveTo>
                <a:lnTo>
                  <a:pt x="7161276" y="27432"/>
                </a:lnTo>
                <a:lnTo>
                  <a:pt x="7161276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8f544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5"/>
          <p:cNvSpPr/>
          <p:nvPr/>
        </p:nvSpPr>
        <p:spPr>
          <a:xfrm>
            <a:off x="65520" y="6021360"/>
            <a:ext cx="7160760" cy="27360"/>
          </a:xfrm>
          <a:custGeom>
            <a:avLst/>
            <a:gdLst/>
            <a:ahLst/>
            <a:rect l="l" t="t" r="r" b="b"/>
            <a:pathLst>
              <a:path w="7161530" h="27939">
                <a:moveTo>
                  <a:pt x="0" y="27431"/>
                </a:moveTo>
                <a:lnTo>
                  <a:pt x="7161276" y="27431"/>
                </a:lnTo>
                <a:lnTo>
                  <a:pt x="7161276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8f544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6"/>
          <p:cNvSpPr/>
          <p:nvPr/>
        </p:nvSpPr>
        <p:spPr>
          <a:xfrm>
            <a:off x="65520" y="6009120"/>
            <a:ext cx="7160760" cy="24120"/>
          </a:xfrm>
          <a:custGeom>
            <a:avLst/>
            <a:gdLst/>
            <a:ahLst/>
            <a:rect l="l" t="t" r="r" b="b"/>
            <a:pathLst>
              <a:path w="7161530" h="24764">
                <a:moveTo>
                  <a:pt x="0" y="24384"/>
                </a:moveTo>
                <a:lnTo>
                  <a:pt x="7161276" y="24384"/>
                </a:lnTo>
                <a:lnTo>
                  <a:pt x="7161276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8f554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7"/>
          <p:cNvSpPr/>
          <p:nvPr/>
        </p:nvSpPr>
        <p:spPr>
          <a:xfrm>
            <a:off x="65520" y="599544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8"/>
                </a:moveTo>
                <a:lnTo>
                  <a:pt x="7161276" y="25908"/>
                </a:lnTo>
                <a:lnTo>
                  <a:pt x="7161276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0554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8"/>
          <p:cNvSpPr/>
          <p:nvPr/>
        </p:nvSpPr>
        <p:spPr>
          <a:xfrm>
            <a:off x="65520" y="598320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7"/>
                </a:moveTo>
                <a:lnTo>
                  <a:pt x="7161276" y="25907"/>
                </a:lnTo>
                <a:lnTo>
                  <a:pt x="716127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90554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9"/>
          <p:cNvSpPr/>
          <p:nvPr/>
        </p:nvSpPr>
        <p:spPr>
          <a:xfrm>
            <a:off x="65520" y="5974200"/>
            <a:ext cx="7160760" cy="20880"/>
          </a:xfrm>
          <a:custGeom>
            <a:avLst/>
            <a:gdLst/>
            <a:ahLst/>
            <a:rect l="l" t="t" r="r" b="b"/>
            <a:pathLst>
              <a:path w="7161530" h="21589">
                <a:moveTo>
                  <a:pt x="0" y="21336"/>
                </a:moveTo>
                <a:lnTo>
                  <a:pt x="7161276" y="21336"/>
                </a:lnTo>
                <a:lnTo>
                  <a:pt x="7161276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91564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0"/>
          <p:cNvSpPr/>
          <p:nvPr/>
        </p:nvSpPr>
        <p:spPr>
          <a:xfrm>
            <a:off x="65520" y="5960520"/>
            <a:ext cx="7160760" cy="22320"/>
          </a:xfrm>
          <a:custGeom>
            <a:avLst/>
            <a:gdLst/>
            <a:ahLst/>
            <a:rect l="l" t="t" r="r" b="b"/>
            <a:pathLst>
              <a:path w="7161530" h="22860">
                <a:moveTo>
                  <a:pt x="0" y="22860"/>
                </a:moveTo>
                <a:lnTo>
                  <a:pt x="7161276" y="22860"/>
                </a:lnTo>
                <a:lnTo>
                  <a:pt x="7161276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91564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11"/>
          <p:cNvSpPr/>
          <p:nvPr/>
        </p:nvSpPr>
        <p:spPr>
          <a:xfrm>
            <a:off x="65520" y="594828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7"/>
                </a:moveTo>
                <a:lnTo>
                  <a:pt x="7161276" y="25907"/>
                </a:lnTo>
                <a:lnTo>
                  <a:pt x="716127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91574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12"/>
          <p:cNvSpPr/>
          <p:nvPr/>
        </p:nvSpPr>
        <p:spPr>
          <a:xfrm>
            <a:off x="65520" y="5936040"/>
            <a:ext cx="7160760" cy="24120"/>
          </a:xfrm>
          <a:custGeom>
            <a:avLst/>
            <a:gdLst/>
            <a:ahLst/>
            <a:rect l="l" t="t" r="r" b="b"/>
            <a:pathLst>
              <a:path w="7161530" h="24764">
                <a:moveTo>
                  <a:pt x="0" y="24384"/>
                </a:moveTo>
                <a:lnTo>
                  <a:pt x="7161276" y="24384"/>
                </a:lnTo>
                <a:lnTo>
                  <a:pt x="7161276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92574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13"/>
          <p:cNvSpPr/>
          <p:nvPr/>
        </p:nvSpPr>
        <p:spPr>
          <a:xfrm>
            <a:off x="65520" y="592236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8"/>
                </a:moveTo>
                <a:lnTo>
                  <a:pt x="7161276" y="25908"/>
                </a:lnTo>
                <a:lnTo>
                  <a:pt x="7161276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2574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14"/>
          <p:cNvSpPr/>
          <p:nvPr/>
        </p:nvSpPr>
        <p:spPr>
          <a:xfrm>
            <a:off x="65520" y="591012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7"/>
                </a:moveTo>
                <a:lnTo>
                  <a:pt x="7161276" y="25907"/>
                </a:lnTo>
                <a:lnTo>
                  <a:pt x="716127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92584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15"/>
          <p:cNvSpPr/>
          <p:nvPr/>
        </p:nvSpPr>
        <p:spPr>
          <a:xfrm>
            <a:off x="65520" y="589644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8"/>
                </a:moveTo>
                <a:lnTo>
                  <a:pt x="7161276" y="25908"/>
                </a:lnTo>
                <a:lnTo>
                  <a:pt x="7161276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2584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16"/>
          <p:cNvSpPr/>
          <p:nvPr/>
        </p:nvSpPr>
        <p:spPr>
          <a:xfrm>
            <a:off x="65520" y="5888880"/>
            <a:ext cx="7160760" cy="20880"/>
          </a:xfrm>
          <a:custGeom>
            <a:avLst/>
            <a:gdLst/>
            <a:ahLst/>
            <a:rect l="l" t="t" r="r" b="b"/>
            <a:pathLst>
              <a:path w="7161530" h="21589">
                <a:moveTo>
                  <a:pt x="0" y="21335"/>
                </a:moveTo>
                <a:lnTo>
                  <a:pt x="7161276" y="21335"/>
                </a:lnTo>
                <a:lnTo>
                  <a:pt x="7161276" y="0"/>
                </a:lnTo>
                <a:lnTo>
                  <a:pt x="0" y="0"/>
                </a:lnTo>
                <a:lnTo>
                  <a:pt x="0" y="21335"/>
                </a:lnTo>
                <a:close/>
              </a:path>
            </a:pathLst>
          </a:custGeom>
          <a:solidFill>
            <a:srgbClr val="925a4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17"/>
          <p:cNvSpPr/>
          <p:nvPr/>
        </p:nvSpPr>
        <p:spPr>
          <a:xfrm>
            <a:off x="65520" y="5875200"/>
            <a:ext cx="7160760" cy="20880"/>
          </a:xfrm>
          <a:custGeom>
            <a:avLst/>
            <a:gdLst/>
            <a:ahLst/>
            <a:rect l="l" t="t" r="r" b="b"/>
            <a:pathLst>
              <a:path w="7161530" h="21589">
                <a:moveTo>
                  <a:pt x="0" y="21335"/>
                </a:moveTo>
                <a:lnTo>
                  <a:pt x="7161276" y="21335"/>
                </a:lnTo>
                <a:lnTo>
                  <a:pt x="7161276" y="0"/>
                </a:lnTo>
                <a:lnTo>
                  <a:pt x="0" y="0"/>
                </a:lnTo>
                <a:lnTo>
                  <a:pt x="0" y="21335"/>
                </a:lnTo>
                <a:close/>
              </a:path>
            </a:pathLst>
          </a:custGeom>
          <a:solidFill>
            <a:srgbClr val="935a4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18"/>
          <p:cNvSpPr/>
          <p:nvPr/>
        </p:nvSpPr>
        <p:spPr>
          <a:xfrm>
            <a:off x="65520" y="586296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8"/>
                </a:moveTo>
                <a:lnTo>
                  <a:pt x="7161276" y="25908"/>
                </a:lnTo>
                <a:lnTo>
                  <a:pt x="7161276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35a4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19"/>
          <p:cNvSpPr/>
          <p:nvPr/>
        </p:nvSpPr>
        <p:spPr>
          <a:xfrm>
            <a:off x="65520" y="5850720"/>
            <a:ext cx="7160760" cy="24120"/>
          </a:xfrm>
          <a:custGeom>
            <a:avLst/>
            <a:gdLst/>
            <a:ahLst/>
            <a:rect l="l" t="t" r="r" b="b"/>
            <a:pathLst>
              <a:path w="7161530" h="24764">
                <a:moveTo>
                  <a:pt x="0" y="24384"/>
                </a:moveTo>
                <a:lnTo>
                  <a:pt x="7161276" y="24384"/>
                </a:lnTo>
                <a:lnTo>
                  <a:pt x="7161276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945b4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20"/>
          <p:cNvSpPr/>
          <p:nvPr/>
        </p:nvSpPr>
        <p:spPr>
          <a:xfrm>
            <a:off x="65520" y="5835240"/>
            <a:ext cx="7160760" cy="27360"/>
          </a:xfrm>
          <a:custGeom>
            <a:avLst/>
            <a:gdLst/>
            <a:ahLst/>
            <a:rect l="l" t="t" r="r" b="b"/>
            <a:pathLst>
              <a:path w="7161530" h="27939">
                <a:moveTo>
                  <a:pt x="0" y="27431"/>
                </a:moveTo>
                <a:lnTo>
                  <a:pt x="7161276" y="27431"/>
                </a:lnTo>
                <a:lnTo>
                  <a:pt x="7161276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945b4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21"/>
          <p:cNvSpPr/>
          <p:nvPr/>
        </p:nvSpPr>
        <p:spPr>
          <a:xfrm>
            <a:off x="65520" y="5823360"/>
            <a:ext cx="7160760" cy="27360"/>
          </a:xfrm>
          <a:custGeom>
            <a:avLst/>
            <a:gdLst/>
            <a:ahLst/>
            <a:rect l="l" t="t" r="r" b="b"/>
            <a:pathLst>
              <a:path w="7161530" h="27939">
                <a:moveTo>
                  <a:pt x="0" y="27432"/>
                </a:moveTo>
                <a:lnTo>
                  <a:pt x="7161276" y="27432"/>
                </a:lnTo>
                <a:lnTo>
                  <a:pt x="7161276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945c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22"/>
          <p:cNvSpPr/>
          <p:nvPr/>
        </p:nvSpPr>
        <p:spPr>
          <a:xfrm>
            <a:off x="65520" y="5811120"/>
            <a:ext cx="7160760" cy="24120"/>
          </a:xfrm>
          <a:custGeom>
            <a:avLst/>
            <a:gdLst/>
            <a:ahLst/>
            <a:rect l="l" t="t" r="r" b="b"/>
            <a:pathLst>
              <a:path w="7161530" h="24764">
                <a:moveTo>
                  <a:pt x="0" y="24384"/>
                </a:moveTo>
                <a:lnTo>
                  <a:pt x="7161276" y="24384"/>
                </a:lnTo>
                <a:lnTo>
                  <a:pt x="7161276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945c4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23"/>
          <p:cNvSpPr/>
          <p:nvPr/>
        </p:nvSpPr>
        <p:spPr>
          <a:xfrm>
            <a:off x="6374880" y="5801760"/>
            <a:ext cx="851400" cy="20880"/>
          </a:xfrm>
          <a:custGeom>
            <a:avLst/>
            <a:gdLst/>
            <a:ahLst/>
            <a:rect l="l" t="t" r="r" b="b"/>
            <a:pathLst>
              <a:path w="852170" h="21589">
                <a:moveTo>
                  <a:pt x="0" y="21336"/>
                </a:moveTo>
                <a:lnTo>
                  <a:pt x="851915" y="21336"/>
                </a:lnTo>
                <a:lnTo>
                  <a:pt x="851915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955d4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24"/>
          <p:cNvSpPr/>
          <p:nvPr/>
        </p:nvSpPr>
        <p:spPr>
          <a:xfrm>
            <a:off x="65520" y="5801760"/>
            <a:ext cx="5225400" cy="20880"/>
          </a:xfrm>
          <a:custGeom>
            <a:avLst/>
            <a:gdLst/>
            <a:ahLst/>
            <a:rect l="l" t="t" r="r" b="b"/>
            <a:pathLst>
              <a:path w="5226050" h="21589">
                <a:moveTo>
                  <a:pt x="0" y="21336"/>
                </a:moveTo>
                <a:lnTo>
                  <a:pt x="5225795" y="21336"/>
                </a:lnTo>
                <a:lnTo>
                  <a:pt x="5225795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955d4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25"/>
          <p:cNvSpPr/>
          <p:nvPr/>
        </p:nvSpPr>
        <p:spPr>
          <a:xfrm>
            <a:off x="6374880" y="5788080"/>
            <a:ext cx="851400" cy="22320"/>
          </a:xfrm>
          <a:custGeom>
            <a:avLst/>
            <a:gdLst/>
            <a:ahLst/>
            <a:rect l="l" t="t" r="r" b="b"/>
            <a:pathLst>
              <a:path w="852170" h="22860">
                <a:moveTo>
                  <a:pt x="0" y="22860"/>
                </a:moveTo>
                <a:lnTo>
                  <a:pt x="851915" y="22860"/>
                </a:lnTo>
                <a:lnTo>
                  <a:pt x="851915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955e4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26"/>
          <p:cNvSpPr/>
          <p:nvPr/>
        </p:nvSpPr>
        <p:spPr>
          <a:xfrm>
            <a:off x="65520" y="5788080"/>
            <a:ext cx="5225400" cy="22320"/>
          </a:xfrm>
          <a:custGeom>
            <a:avLst/>
            <a:gdLst/>
            <a:ahLst/>
            <a:rect l="l" t="t" r="r" b="b"/>
            <a:pathLst>
              <a:path w="5226050" h="22860">
                <a:moveTo>
                  <a:pt x="0" y="22860"/>
                </a:moveTo>
                <a:lnTo>
                  <a:pt x="5225795" y="22860"/>
                </a:lnTo>
                <a:lnTo>
                  <a:pt x="5225795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955e4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27"/>
          <p:cNvSpPr/>
          <p:nvPr/>
        </p:nvSpPr>
        <p:spPr>
          <a:xfrm>
            <a:off x="6374880" y="5775840"/>
            <a:ext cx="851400" cy="25200"/>
          </a:xfrm>
          <a:custGeom>
            <a:avLst/>
            <a:gdLst/>
            <a:ahLst/>
            <a:rect l="l" t="t" r="r" b="b"/>
            <a:pathLst>
              <a:path w="852170" h="26035">
                <a:moveTo>
                  <a:pt x="0" y="25908"/>
                </a:moveTo>
                <a:lnTo>
                  <a:pt x="851915" y="25908"/>
                </a:lnTo>
                <a:lnTo>
                  <a:pt x="85191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55e4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28"/>
          <p:cNvSpPr/>
          <p:nvPr/>
        </p:nvSpPr>
        <p:spPr>
          <a:xfrm>
            <a:off x="65520" y="5775840"/>
            <a:ext cx="5225400" cy="25200"/>
          </a:xfrm>
          <a:custGeom>
            <a:avLst/>
            <a:gdLst/>
            <a:ahLst/>
            <a:rect l="l" t="t" r="r" b="b"/>
            <a:pathLst>
              <a:path w="5226050" h="26035">
                <a:moveTo>
                  <a:pt x="0" y="25908"/>
                </a:moveTo>
                <a:lnTo>
                  <a:pt x="5225795" y="25908"/>
                </a:lnTo>
                <a:lnTo>
                  <a:pt x="522579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55e4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29"/>
          <p:cNvSpPr/>
          <p:nvPr/>
        </p:nvSpPr>
        <p:spPr>
          <a:xfrm>
            <a:off x="6374880" y="5762160"/>
            <a:ext cx="851400" cy="25200"/>
          </a:xfrm>
          <a:custGeom>
            <a:avLst/>
            <a:gdLst/>
            <a:ahLst/>
            <a:rect l="l" t="t" r="r" b="b"/>
            <a:pathLst>
              <a:path w="852170" h="26035">
                <a:moveTo>
                  <a:pt x="0" y="25907"/>
                </a:moveTo>
                <a:lnTo>
                  <a:pt x="851915" y="25907"/>
                </a:lnTo>
                <a:lnTo>
                  <a:pt x="851915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955f4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30"/>
          <p:cNvSpPr/>
          <p:nvPr/>
        </p:nvSpPr>
        <p:spPr>
          <a:xfrm>
            <a:off x="65520" y="5762160"/>
            <a:ext cx="5225400" cy="25200"/>
          </a:xfrm>
          <a:custGeom>
            <a:avLst/>
            <a:gdLst/>
            <a:ahLst/>
            <a:rect l="l" t="t" r="r" b="b"/>
            <a:pathLst>
              <a:path w="5226050" h="26035">
                <a:moveTo>
                  <a:pt x="0" y="25907"/>
                </a:moveTo>
                <a:lnTo>
                  <a:pt x="5225795" y="25907"/>
                </a:lnTo>
                <a:lnTo>
                  <a:pt x="5225795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955f4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31"/>
          <p:cNvSpPr/>
          <p:nvPr/>
        </p:nvSpPr>
        <p:spPr>
          <a:xfrm>
            <a:off x="6374880" y="5749920"/>
            <a:ext cx="851400" cy="25200"/>
          </a:xfrm>
          <a:custGeom>
            <a:avLst/>
            <a:gdLst/>
            <a:ahLst/>
            <a:rect l="l" t="t" r="r" b="b"/>
            <a:pathLst>
              <a:path w="852170" h="26035">
                <a:moveTo>
                  <a:pt x="0" y="25908"/>
                </a:moveTo>
                <a:lnTo>
                  <a:pt x="851915" y="25908"/>
                </a:lnTo>
                <a:lnTo>
                  <a:pt x="85191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65f4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32"/>
          <p:cNvSpPr/>
          <p:nvPr/>
        </p:nvSpPr>
        <p:spPr>
          <a:xfrm>
            <a:off x="65520" y="5749920"/>
            <a:ext cx="5225400" cy="25200"/>
          </a:xfrm>
          <a:custGeom>
            <a:avLst/>
            <a:gdLst/>
            <a:ahLst/>
            <a:rect l="l" t="t" r="r" b="b"/>
            <a:pathLst>
              <a:path w="5226050" h="26035">
                <a:moveTo>
                  <a:pt x="0" y="25908"/>
                </a:moveTo>
                <a:lnTo>
                  <a:pt x="5225795" y="25908"/>
                </a:lnTo>
                <a:lnTo>
                  <a:pt x="522579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65f4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33"/>
          <p:cNvSpPr/>
          <p:nvPr/>
        </p:nvSpPr>
        <p:spPr>
          <a:xfrm>
            <a:off x="6374880" y="5737680"/>
            <a:ext cx="851400" cy="24120"/>
          </a:xfrm>
          <a:custGeom>
            <a:avLst/>
            <a:gdLst/>
            <a:ahLst/>
            <a:rect l="l" t="t" r="r" b="b"/>
            <a:pathLst>
              <a:path w="852170" h="24764">
                <a:moveTo>
                  <a:pt x="0" y="24384"/>
                </a:moveTo>
                <a:lnTo>
                  <a:pt x="851915" y="24384"/>
                </a:lnTo>
                <a:lnTo>
                  <a:pt x="85191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965f4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34"/>
          <p:cNvSpPr/>
          <p:nvPr/>
        </p:nvSpPr>
        <p:spPr>
          <a:xfrm>
            <a:off x="65520" y="5737680"/>
            <a:ext cx="5225400" cy="24120"/>
          </a:xfrm>
          <a:custGeom>
            <a:avLst/>
            <a:gdLst/>
            <a:ahLst/>
            <a:rect l="l" t="t" r="r" b="b"/>
            <a:pathLst>
              <a:path w="5226050" h="24764">
                <a:moveTo>
                  <a:pt x="0" y="24384"/>
                </a:moveTo>
                <a:lnTo>
                  <a:pt x="5225795" y="24384"/>
                </a:lnTo>
                <a:lnTo>
                  <a:pt x="522579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965f4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35"/>
          <p:cNvSpPr/>
          <p:nvPr/>
        </p:nvSpPr>
        <p:spPr>
          <a:xfrm>
            <a:off x="6374880" y="5724000"/>
            <a:ext cx="851400" cy="25200"/>
          </a:xfrm>
          <a:custGeom>
            <a:avLst/>
            <a:gdLst/>
            <a:ahLst/>
            <a:rect l="l" t="t" r="r" b="b"/>
            <a:pathLst>
              <a:path w="852170" h="26035">
                <a:moveTo>
                  <a:pt x="0" y="25907"/>
                </a:moveTo>
                <a:lnTo>
                  <a:pt x="851915" y="25907"/>
                </a:lnTo>
                <a:lnTo>
                  <a:pt x="851915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975f5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36"/>
          <p:cNvSpPr/>
          <p:nvPr/>
        </p:nvSpPr>
        <p:spPr>
          <a:xfrm>
            <a:off x="65520" y="5724000"/>
            <a:ext cx="5225400" cy="25200"/>
          </a:xfrm>
          <a:custGeom>
            <a:avLst/>
            <a:gdLst/>
            <a:ahLst/>
            <a:rect l="l" t="t" r="r" b="b"/>
            <a:pathLst>
              <a:path w="5226050" h="26035">
                <a:moveTo>
                  <a:pt x="0" y="25907"/>
                </a:moveTo>
                <a:lnTo>
                  <a:pt x="5225795" y="25907"/>
                </a:lnTo>
                <a:lnTo>
                  <a:pt x="5225795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975f5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37"/>
          <p:cNvSpPr/>
          <p:nvPr/>
        </p:nvSpPr>
        <p:spPr>
          <a:xfrm>
            <a:off x="6374880" y="5715000"/>
            <a:ext cx="851400" cy="22320"/>
          </a:xfrm>
          <a:custGeom>
            <a:avLst/>
            <a:gdLst/>
            <a:ahLst/>
            <a:rect l="l" t="t" r="r" b="b"/>
            <a:pathLst>
              <a:path w="852170" h="22860">
                <a:moveTo>
                  <a:pt x="0" y="22860"/>
                </a:moveTo>
                <a:lnTo>
                  <a:pt x="851915" y="22860"/>
                </a:lnTo>
                <a:lnTo>
                  <a:pt x="851915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975f5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38"/>
          <p:cNvSpPr/>
          <p:nvPr/>
        </p:nvSpPr>
        <p:spPr>
          <a:xfrm>
            <a:off x="65520" y="5715000"/>
            <a:ext cx="5225400" cy="22320"/>
          </a:xfrm>
          <a:custGeom>
            <a:avLst/>
            <a:gdLst/>
            <a:ahLst/>
            <a:rect l="l" t="t" r="r" b="b"/>
            <a:pathLst>
              <a:path w="5226050" h="22860">
                <a:moveTo>
                  <a:pt x="0" y="22860"/>
                </a:moveTo>
                <a:lnTo>
                  <a:pt x="5225795" y="22860"/>
                </a:lnTo>
                <a:lnTo>
                  <a:pt x="5225795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975f5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39"/>
          <p:cNvSpPr/>
          <p:nvPr/>
        </p:nvSpPr>
        <p:spPr>
          <a:xfrm>
            <a:off x="6374880" y="5702760"/>
            <a:ext cx="851400" cy="20880"/>
          </a:xfrm>
          <a:custGeom>
            <a:avLst/>
            <a:gdLst/>
            <a:ahLst/>
            <a:rect l="l" t="t" r="r" b="b"/>
            <a:pathLst>
              <a:path w="852170" h="21589">
                <a:moveTo>
                  <a:pt x="0" y="21336"/>
                </a:moveTo>
                <a:lnTo>
                  <a:pt x="851915" y="21336"/>
                </a:lnTo>
                <a:lnTo>
                  <a:pt x="851915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97605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40"/>
          <p:cNvSpPr/>
          <p:nvPr/>
        </p:nvSpPr>
        <p:spPr>
          <a:xfrm>
            <a:off x="65520" y="5702760"/>
            <a:ext cx="5225400" cy="20880"/>
          </a:xfrm>
          <a:custGeom>
            <a:avLst/>
            <a:gdLst/>
            <a:ahLst/>
            <a:rect l="l" t="t" r="r" b="b"/>
            <a:pathLst>
              <a:path w="5226050" h="21589">
                <a:moveTo>
                  <a:pt x="0" y="21336"/>
                </a:moveTo>
                <a:lnTo>
                  <a:pt x="5225795" y="21336"/>
                </a:lnTo>
                <a:lnTo>
                  <a:pt x="5225795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97605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41"/>
          <p:cNvSpPr/>
          <p:nvPr/>
        </p:nvSpPr>
        <p:spPr>
          <a:xfrm>
            <a:off x="6374880" y="5689080"/>
            <a:ext cx="851400" cy="25200"/>
          </a:xfrm>
          <a:custGeom>
            <a:avLst/>
            <a:gdLst/>
            <a:ahLst/>
            <a:rect l="l" t="t" r="r" b="b"/>
            <a:pathLst>
              <a:path w="852170" h="26035">
                <a:moveTo>
                  <a:pt x="0" y="25908"/>
                </a:moveTo>
                <a:lnTo>
                  <a:pt x="851915" y="25908"/>
                </a:lnTo>
                <a:lnTo>
                  <a:pt x="85191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9605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42"/>
          <p:cNvSpPr/>
          <p:nvPr/>
        </p:nvSpPr>
        <p:spPr>
          <a:xfrm>
            <a:off x="65520" y="5689080"/>
            <a:ext cx="5225400" cy="25200"/>
          </a:xfrm>
          <a:custGeom>
            <a:avLst/>
            <a:gdLst/>
            <a:ahLst/>
            <a:rect l="l" t="t" r="r" b="b"/>
            <a:pathLst>
              <a:path w="5226050" h="26035">
                <a:moveTo>
                  <a:pt x="0" y="25908"/>
                </a:moveTo>
                <a:lnTo>
                  <a:pt x="5225795" y="25908"/>
                </a:lnTo>
                <a:lnTo>
                  <a:pt x="522579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9605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43"/>
          <p:cNvSpPr/>
          <p:nvPr/>
        </p:nvSpPr>
        <p:spPr>
          <a:xfrm>
            <a:off x="65520" y="567684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8"/>
                </a:moveTo>
                <a:lnTo>
                  <a:pt x="7161276" y="25908"/>
                </a:lnTo>
                <a:lnTo>
                  <a:pt x="7161276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9615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44"/>
          <p:cNvSpPr/>
          <p:nvPr/>
        </p:nvSpPr>
        <p:spPr>
          <a:xfrm>
            <a:off x="65520" y="5664600"/>
            <a:ext cx="7160760" cy="24120"/>
          </a:xfrm>
          <a:custGeom>
            <a:avLst/>
            <a:gdLst/>
            <a:ahLst/>
            <a:rect l="l" t="t" r="r" b="b"/>
            <a:pathLst>
              <a:path w="7161530" h="24764">
                <a:moveTo>
                  <a:pt x="0" y="24384"/>
                </a:moveTo>
                <a:lnTo>
                  <a:pt x="7161276" y="24384"/>
                </a:lnTo>
                <a:lnTo>
                  <a:pt x="7161276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9a625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45"/>
          <p:cNvSpPr/>
          <p:nvPr/>
        </p:nvSpPr>
        <p:spPr>
          <a:xfrm>
            <a:off x="65520" y="5649480"/>
            <a:ext cx="7160760" cy="27360"/>
          </a:xfrm>
          <a:custGeom>
            <a:avLst/>
            <a:gdLst/>
            <a:ahLst/>
            <a:rect l="l" t="t" r="r" b="b"/>
            <a:pathLst>
              <a:path w="7161530" h="27939">
                <a:moveTo>
                  <a:pt x="0" y="27431"/>
                </a:moveTo>
                <a:lnTo>
                  <a:pt x="7161276" y="27431"/>
                </a:lnTo>
                <a:lnTo>
                  <a:pt x="7161276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9a625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46"/>
          <p:cNvSpPr/>
          <p:nvPr/>
        </p:nvSpPr>
        <p:spPr>
          <a:xfrm>
            <a:off x="65520" y="5637240"/>
            <a:ext cx="7160760" cy="27360"/>
          </a:xfrm>
          <a:custGeom>
            <a:avLst/>
            <a:gdLst/>
            <a:ahLst/>
            <a:rect l="l" t="t" r="r" b="b"/>
            <a:pathLst>
              <a:path w="7161530" h="27939">
                <a:moveTo>
                  <a:pt x="0" y="27432"/>
                </a:moveTo>
                <a:lnTo>
                  <a:pt x="7161276" y="27432"/>
                </a:lnTo>
                <a:lnTo>
                  <a:pt x="7161276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9a625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47"/>
          <p:cNvSpPr/>
          <p:nvPr/>
        </p:nvSpPr>
        <p:spPr>
          <a:xfrm>
            <a:off x="65520" y="5629680"/>
            <a:ext cx="7160760" cy="19440"/>
          </a:xfrm>
          <a:custGeom>
            <a:avLst/>
            <a:gdLst/>
            <a:ahLst/>
            <a:rect l="l" t="t" r="r" b="b"/>
            <a:pathLst>
              <a:path w="7161530" h="20320">
                <a:moveTo>
                  <a:pt x="0" y="19812"/>
                </a:moveTo>
                <a:lnTo>
                  <a:pt x="7161276" y="19812"/>
                </a:lnTo>
                <a:lnTo>
                  <a:pt x="7161276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9b635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48"/>
          <p:cNvSpPr/>
          <p:nvPr/>
        </p:nvSpPr>
        <p:spPr>
          <a:xfrm>
            <a:off x="65520" y="5616000"/>
            <a:ext cx="7160760" cy="20880"/>
          </a:xfrm>
          <a:custGeom>
            <a:avLst/>
            <a:gdLst/>
            <a:ahLst/>
            <a:rect l="l" t="t" r="r" b="b"/>
            <a:pathLst>
              <a:path w="7161530" h="21589">
                <a:moveTo>
                  <a:pt x="0" y="21336"/>
                </a:moveTo>
                <a:lnTo>
                  <a:pt x="7161276" y="21336"/>
                </a:lnTo>
                <a:lnTo>
                  <a:pt x="7161276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9b635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49"/>
          <p:cNvSpPr/>
          <p:nvPr/>
        </p:nvSpPr>
        <p:spPr>
          <a:xfrm>
            <a:off x="65520" y="5602320"/>
            <a:ext cx="7160760" cy="27360"/>
          </a:xfrm>
          <a:custGeom>
            <a:avLst/>
            <a:gdLst/>
            <a:ahLst/>
            <a:rect l="l" t="t" r="r" b="b"/>
            <a:pathLst>
              <a:path w="7161530" h="27939">
                <a:moveTo>
                  <a:pt x="0" y="27431"/>
                </a:moveTo>
                <a:lnTo>
                  <a:pt x="7161276" y="27431"/>
                </a:lnTo>
                <a:lnTo>
                  <a:pt x="7161276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9c645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CustomShape 50"/>
          <p:cNvSpPr/>
          <p:nvPr/>
        </p:nvSpPr>
        <p:spPr>
          <a:xfrm>
            <a:off x="65520" y="559008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8"/>
                </a:moveTo>
                <a:lnTo>
                  <a:pt x="7161276" y="25908"/>
                </a:lnTo>
                <a:lnTo>
                  <a:pt x="7161276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c645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51"/>
          <p:cNvSpPr/>
          <p:nvPr/>
        </p:nvSpPr>
        <p:spPr>
          <a:xfrm>
            <a:off x="65520" y="557640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8"/>
                </a:moveTo>
                <a:lnTo>
                  <a:pt x="7161276" y="25908"/>
                </a:lnTo>
                <a:lnTo>
                  <a:pt x="7161276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c665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52"/>
          <p:cNvSpPr/>
          <p:nvPr/>
        </p:nvSpPr>
        <p:spPr>
          <a:xfrm>
            <a:off x="65520" y="556416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7"/>
                </a:moveTo>
                <a:lnTo>
                  <a:pt x="7161276" y="25907"/>
                </a:lnTo>
                <a:lnTo>
                  <a:pt x="716127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9c665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53"/>
          <p:cNvSpPr/>
          <p:nvPr/>
        </p:nvSpPr>
        <p:spPr>
          <a:xfrm>
            <a:off x="65520" y="5551920"/>
            <a:ext cx="7160760" cy="24120"/>
          </a:xfrm>
          <a:custGeom>
            <a:avLst/>
            <a:gdLst/>
            <a:ahLst/>
            <a:rect l="l" t="t" r="r" b="b"/>
            <a:pathLst>
              <a:path w="7161530" h="24764">
                <a:moveTo>
                  <a:pt x="0" y="24384"/>
                </a:moveTo>
                <a:lnTo>
                  <a:pt x="7161276" y="24384"/>
                </a:lnTo>
                <a:lnTo>
                  <a:pt x="7161276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9d665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54"/>
          <p:cNvSpPr/>
          <p:nvPr/>
        </p:nvSpPr>
        <p:spPr>
          <a:xfrm>
            <a:off x="65520" y="5541120"/>
            <a:ext cx="7160760" cy="22320"/>
          </a:xfrm>
          <a:custGeom>
            <a:avLst/>
            <a:gdLst/>
            <a:ahLst/>
            <a:rect l="l" t="t" r="r" b="b"/>
            <a:pathLst>
              <a:path w="7161530" h="22860">
                <a:moveTo>
                  <a:pt x="0" y="22860"/>
                </a:moveTo>
                <a:lnTo>
                  <a:pt x="7161276" y="22860"/>
                </a:lnTo>
                <a:lnTo>
                  <a:pt x="7161276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9d675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55"/>
          <p:cNvSpPr/>
          <p:nvPr/>
        </p:nvSpPr>
        <p:spPr>
          <a:xfrm>
            <a:off x="65520" y="5529240"/>
            <a:ext cx="7160760" cy="22320"/>
          </a:xfrm>
          <a:custGeom>
            <a:avLst/>
            <a:gdLst/>
            <a:ahLst/>
            <a:rect l="l" t="t" r="r" b="b"/>
            <a:pathLst>
              <a:path w="7161530" h="22860">
                <a:moveTo>
                  <a:pt x="0" y="22859"/>
                </a:moveTo>
                <a:lnTo>
                  <a:pt x="7161276" y="22859"/>
                </a:lnTo>
                <a:lnTo>
                  <a:pt x="7161276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9d675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56"/>
          <p:cNvSpPr/>
          <p:nvPr/>
        </p:nvSpPr>
        <p:spPr>
          <a:xfrm>
            <a:off x="65520" y="5517000"/>
            <a:ext cx="7160760" cy="24120"/>
          </a:xfrm>
          <a:custGeom>
            <a:avLst/>
            <a:gdLst/>
            <a:ahLst/>
            <a:rect l="l" t="t" r="r" b="b"/>
            <a:pathLst>
              <a:path w="7161530" h="24764">
                <a:moveTo>
                  <a:pt x="0" y="24384"/>
                </a:moveTo>
                <a:lnTo>
                  <a:pt x="7161276" y="24384"/>
                </a:lnTo>
                <a:lnTo>
                  <a:pt x="7161276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9d685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57"/>
          <p:cNvSpPr/>
          <p:nvPr/>
        </p:nvSpPr>
        <p:spPr>
          <a:xfrm>
            <a:off x="65520" y="550332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8"/>
                </a:moveTo>
                <a:lnTo>
                  <a:pt x="7161276" y="25908"/>
                </a:lnTo>
                <a:lnTo>
                  <a:pt x="7161276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e685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58"/>
          <p:cNvSpPr/>
          <p:nvPr/>
        </p:nvSpPr>
        <p:spPr>
          <a:xfrm>
            <a:off x="65520" y="549108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7"/>
                </a:moveTo>
                <a:lnTo>
                  <a:pt x="7161276" y="25907"/>
                </a:lnTo>
                <a:lnTo>
                  <a:pt x="716127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9e695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59"/>
          <p:cNvSpPr/>
          <p:nvPr/>
        </p:nvSpPr>
        <p:spPr>
          <a:xfrm>
            <a:off x="65520" y="5478840"/>
            <a:ext cx="7160760" cy="24120"/>
          </a:xfrm>
          <a:custGeom>
            <a:avLst/>
            <a:gdLst/>
            <a:ahLst/>
            <a:rect l="l" t="t" r="r" b="b"/>
            <a:pathLst>
              <a:path w="7161530" h="24764">
                <a:moveTo>
                  <a:pt x="0" y="24384"/>
                </a:moveTo>
                <a:lnTo>
                  <a:pt x="7161276" y="24384"/>
                </a:lnTo>
                <a:lnTo>
                  <a:pt x="7161276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9f6a5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60"/>
          <p:cNvSpPr/>
          <p:nvPr/>
        </p:nvSpPr>
        <p:spPr>
          <a:xfrm>
            <a:off x="65520" y="5463720"/>
            <a:ext cx="7160760" cy="27360"/>
          </a:xfrm>
          <a:custGeom>
            <a:avLst/>
            <a:gdLst/>
            <a:ahLst/>
            <a:rect l="l" t="t" r="r" b="b"/>
            <a:pathLst>
              <a:path w="7161530" h="27939">
                <a:moveTo>
                  <a:pt x="0" y="27432"/>
                </a:moveTo>
                <a:lnTo>
                  <a:pt x="7161276" y="27432"/>
                </a:lnTo>
                <a:lnTo>
                  <a:pt x="7161276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9f6a5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61"/>
          <p:cNvSpPr/>
          <p:nvPr/>
        </p:nvSpPr>
        <p:spPr>
          <a:xfrm>
            <a:off x="65520" y="5455800"/>
            <a:ext cx="7160760" cy="22320"/>
          </a:xfrm>
          <a:custGeom>
            <a:avLst/>
            <a:gdLst/>
            <a:ahLst/>
            <a:rect l="l" t="t" r="r" b="b"/>
            <a:pathLst>
              <a:path w="7161530" h="22860">
                <a:moveTo>
                  <a:pt x="0" y="22859"/>
                </a:moveTo>
                <a:lnTo>
                  <a:pt x="7161276" y="22859"/>
                </a:lnTo>
                <a:lnTo>
                  <a:pt x="7161276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9f6a5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62"/>
          <p:cNvSpPr/>
          <p:nvPr/>
        </p:nvSpPr>
        <p:spPr>
          <a:xfrm>
            <a:off x="65520" y="5443560"/>
            <a:ext cx="7160760" cy="19440"/>
          </a:xfrm>
          <a:custGeom>
            <a:avLst/>
            <a:gdLst/>
            <a:ahLst/>
            <a:rect l="l" t="t" r="r" b="b"/>
            <a:pathLst>
              <a:path w="7161530" h="20320">
                <a:moveTo>
                  <a:pt x="0" y="19812"/>
                </a:moveTo>
                <a:lnTo>
                  <a:pt x="7161276" y="19812"/>
                </a:lnTo>
                <a:lnTo>
                  <a:pt x="7161276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9f6a5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63"/>
          <p:cNvSpPr/>
          <p:nvPr/>
        </p:nvSpPr>
        <p:spPr>
          <a:xfrm>
            <a:off x="65520" y="5431680"/>
            <a:ext cx="7160760" cy="24120"/>
          </a:xfrm>
          <a:custGeom>
            <a:avLst/>
            <a:gdLst/>
            <a:ahLst/>
            <a:rect l="l" t="t" r="r" b="b"/>
            <a:pathLst>
              <a:path w="7161530" h="24764">
                <a:moveTo>
                  <a:pt x="0" y="24384"/>
                </a:moveTo>
                <a:lnTo>
                  <a:pt x="7161276" y="24384"/>
                </a:lnTo>
                <a:lnTo>
                  <a:pt x="7161276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9f6b5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64"/>
          <p:cNvSpPr/>
          <p:nvPr/>
        </p:nvSpPr>
        <p:spPr>
          <a:xfrm>
            <a:off x="65520" y="541800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7"/>
                </a:moveTo>
                <a:lnTo>
                  <a:pt x="7161276" y="25907"/>
                </a:lnTo>
                <a:lnTo>
                  <a:pt x="716127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06c5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65"/>
          <p:cNvSpPr/>
          <p:nvPr/>
        </p:nvSpPr>
        <p:spPr>
          <a:xfrm>
            <a:off x="65520" y="5403960"/>
            <a:ext cx="7160760" cy="27360"/>
          </a:xfrm>
          <a:custGeom>
            <a:avLst/>
            <a:gdLst/>
            <a:ahLst/>
            <a:rect l="l" t="t" r="r" b="b"/>
            <a:pathLst>
              <a:path w="7161530" h="27939">
                <a:moveTo>
                  <a:pt x="0" y="27432"/>
                </a:moveTo>
                <a:lnTo>
                  <a:pt x="7161276" y="27432"/>
                </a:lnTo>
                <a:lnTo>
                  <a:pt x="7161276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a06c5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66"/>
          <p:cNvSpPr/>
          <p:nvPr/>
        </p:nvSpPr>
        <p:spPr>
          <a:xfrm>
            <a:off x="65520" y="539208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8"/>
                </a:moveTo>
                <a:lnTo>
                  <a:pt x="7161276" y="25908"/>
                </a:lnTo>
                <a:lnTo>
                  <a:pt x="7161276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a06c5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67"/>
          <p:cNvSpPr/>
          <p:nvPr/>
        </p:nvSpPr>
        <p:spPr>
          <a:xfrm>
            <a:off x="65520" y="537804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7"/>
                </a:moveTo>
                <a:lnTo>
                  <a:pt x="7161276" y="25907"/>
                </a:lnTo>
                <a:lnTo>
                  <a:pt x="716127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06c5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68"/>
          <p:cNvSpPr/>
          <p:nvPr/>
        </p:nvSpPr>
        <p:spPr>
          <a:xfrm>
            <a:off x="65520" y="5370480"/>
            <a:ext cx="7160760" cy="20880"/>
          </a:xfrm>
          <a:custGeom>
            <a:avLst/>
            <a:gdLst/>
            <a:ahLst/>
            <a:rect l="l" t="t" r="r" b="b"/>
            <a:pathLst>
              <a:path w="7161530" h="21589">
                <a:moveTo>
                  <a:pt x="0" y="21336"/>
                </a:moveTo>
                <a:lnTo>
                  <a:pt x="7161276" y="21336"/>
                </a:lnTo>
                <a:lnTo>
                  <a:pt x="7161276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a06c5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69"/>
          <p:cNvSpPr/>
          <p:nvPr/>
        </p:nvSpPr>
        <p:spPr>
          <a:xfrm>
            <a:off x="65520" y="5356800"/>
            <a:ext cx="7160760" cy="20880"/>
          </a:xfrm>
          <a:custGeom>
            <a:avLst/>
            <a:gdLst/>
            <a:ahLst/>
            <a:rect l="l" t="t" r="r" b="b"/>
            <a:pathLst>
              <a:path w="7161530" h="21589">
                <a:moveTo>
                  <a:pt x="0" y="21335"/>
                </a:moveTo>
                <a:lnTo>
                  <a:pt x="7161276" y="21335"/>
                </a:lnTo>
                <a:lnTo>
                  <a:pt x="7161276" y="0"/>
                </a:lnTo>
                <a:lnTo>
                  <a:pt x="0" y="0"/>
                </a:lnTo>
                <a:lnTo>
                  <a:pt x="0" y="21335"/>
                </a:lnTo>
                <a:close/>
              </a:path>
            </a:pathLst>
          </a:custGeom>
          <a:solidFill>
            <a:srgbClr val="a16d5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70"/>
          <p:cNvSpPr/>
          <p:nvPr/>
        </p:nvSpPr>
        <p:spPr>
          <a:xfrm>
            <a:off x="65520" y="5343120"/>
            <a:ext cx="7160760" cy="27360"/>
          </a:xfrm>
          <a:custGeom>
            <a:avLst/>
            <a:gdLst/>
            <a:ahLst/>
            <a:rect l="l" t="t" r="r" b="b"/>
            <a:pathLst>
              <a:path w="7161530" h="27939">
                <a:moveTo>
                  <a:pt x="0" y="27431"/>
                </a:moveTo>
                <a:lnTo>
                  <a:pt x="7161276" y="27431"/>
                </a:lnTo>
                <a:lnTo>
                  <a:pt x="7161276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a16d5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71"/>
          <p:cNvSpPr/>
          <p:nvPr/>
        </p:nvSpPr>
        <p:spPr>
          <a:xfrm>
            <a:off x="65520" y="5330880"/>
            <a:ext cx="5532120" cy="25200"/>
          </a:xfrm>
          <a:custGeom>
            <a:avLst/>
            <a:gdLst/>
            <a:ahLst/>
            <a:rect l="l" t="t" r="r" b="b"/>
            <a:pathLst>
              <a:path w="5532755" h="26035">
                <a:moveTo>
                  <a:pt x="0" y="25908"/>
                </a:moveTo>
                <a:lnTo>
                  <a:pt x="5532373" y="25908"/>
                </a:lnTo>
                <a:lnTo>
                  <a:pt x="5532373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a16d5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72"/>
          <p:cNvSpPr/>
          <p:nvPr/>
        </p:nvSpPr>
        <p:spPr>
          <a:xfrm>
            <a:off x="65520" y="5318640"/>
            <a:ext cx="5532120" cy="24120"/>
          </a:xfrm>
          <a:custGeom>
            <a:avLst/>
            <a:gdLst/>
            <a:ahLst/>
            <a:rect l="l" t="t" r="r" b="b"/>
            <a:pathLst>
              <a:path w="5532755" h="24764">
                <a:moveTo>
                  <a:pt x="0" y="24384"/>
                </a:moveTo>
                <a:lnTo>
                  <a:pt x="5532373" y="24384"/>
                </a:lnTo>
                <a:lnTo>
                  <a:pt x="5532373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a26e5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73"/>
          <p:cNvSpPr/>
          <p:nvPr/>
        </p:nvSpPr>
        <p:spPr>
          <a:xfrm>
            <a:off x="65520" y="5304960"/>
            <a:ext cx="5532120" cy="25200"/>
          </a:xfrm>
          <a:custGeom>
            <a:avLst/>
            <a:gdLst/>
            <a:ahLst/>
            <a:rect l="l" t="t" r="r" b="b"/>
            <a:pathLst>
              <a:path w="5532755" h="26035">
                <a:moveTo>
                  <a:pt x="0" y="25907"/>
                </a:moveTo>
                <a:lnTo>
                  <a:pt x="5532373" y="25907"/>
                </a:lnTo>
                <a:lnTo>
                  <a:pt x="5532373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26e5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74"/>
          <p:cNvSpPr/>
          <p:nvPr/>
        </p:nvSpPr>
        <p:spPr>
          <a:xfrm>
            <a:off x="5489280" y="5292720"/>
            <a:ext cx="108000" cy="25200"/>
          </a:xfrm>
          <a:custGeom>
            <a:avLst/>
            <a:gdLst/>
            <a:ahLst/>
            <a:rect l="l" t="t" r="r" b="b"/>
            <a:pathLst>
              <a:path w="108585" h="26035">
                <a:moveTo>
                  <a:pt x="0" y="25908"/>
                </a:moveTo>
                <a:lnTo>
                  <a:pt x="108457" y="25908"/>
                </a:lnTo>
                <a:lnTo>
                  <a:pt x="108457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a36f5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75"/>
          <p:cNvSpPr/>
          <p:nvPr/>
        </p:nvSpPr>
        <p:spPr>
          <a:xfrm>
            <a:off x="65520" y="5292720"/>
            <a:ext cx="4336920" cy="25200"/>
          </a:xfrm>
          <a:custGeom>
            <a:avLst/>
            <a:gdLst/>
            <a:ahLst/>
            <a:rect l="l" t="t" r="r" b="b"/>
            <a:pathLst>
              <a:path w="4337685" h="26035">
                <a:moveTo>
                  <a:pt x="0" y="25908"/>
                </a:moveTo>
                <a:lnTo>
                  <a:pt x="4337304" y="25908"/>
                </a:lnTo>
                <a:lnTo>
                  <a:pt x="4337304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a36f5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76"/>
          <p:cNvSpPr/>
          <p:nvPr/>
        </p:nvSpPr>
        <p:spPr>
          <a:xfrm>
            <a:off x="5489280" y="5283720"/>
            <a:ext cx="108000" cy="20880"/>
          </a:xfrm>
          <a:custGeom>
            <a:avLst/>
            <a:gdLst/>
            <a:ahLst/>
            <a:rect l="l" t="t" r="r" b="b"/>
            <a:pathLst>
              <a:path w="108585" h="21589">
                <a:moveTo>
                  <a:pt x="0" y="21336"/>
                </a:moveTo>
                <a:lnTo>
                  <a:pt x="108457" y="21336"/>
                </a:lnTo>
                <a:lnTo>
                  <a:pt x="108457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a36f5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77"/>
          <p:cNvSpPr/>
          <p:nvPr/>
        </p:nvSpPr>
        <p:spPr>
          <a:xfrm>
            <a:off x="65520" y="5283720"/>
            <a:ext cx="4336920" cy="20880"/>
          </a:xfrm>
          <a:custGeom>
            <a:avLst/>
            <a:gdLst/>
            <a:ahLst/>
            <a:rect l="l" t="t" r="r" b="b"/>
            <a:pathLst>
              <a:path w="4337685" h="21589">
                <a:moveTo>
                  <a:pt x="0" y="21336"/>
                </a:moveTo>
                <a:lnTo>
                  <a:pt x="4337304" y="21336"/>
                </a:lnTo>
                <a:lnTo>
                  <a:pt x="4337304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a36f5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78"/>
          <p:cNvSpPr/>
          <p:nvPr/>
        </p:nvSpPr>
        <p:spPr>
          <a:xfrm>
            <a:off x="5489280" y="5270040"/>
            <a:ext cx="108000" cy="22320"/>
          </a:xfrm>
          <a:custGeom>
            <a:avLst/>
            <a:gdLst/>
            <a:ahLst/>
            <a:rect l="l" t="t" r="r" b="b"/>
            <a:pathLst>
              <a:path w="108585" h="22860">
                <a:moveTo>
                  <a:pt x="0" y="22859"/>
                </a:moveTo>
                <a:lnTo>
                  <a:pt x="108457" y="22859"/>
                </a:lnTo>
                <a:lnTo>
                  <a:pt x="108457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a36f6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79"/>
          <p:cNvSpPr/>
          <p:nvPr/>
        </p:nvSpPr>
        <p:spPr>
          <a:xfrm>
            <a:off x="65520" y="5270040"/>
            <a:ext cx="4336920" cy="22320"/>
          </a:xfrm>
          <a:custGeom>
            <a:avLst/>
            <a:gdLst/>
            <a:ahLst/>
            <a:rect l="l" t="t" r="r" b="b"/>
            <a:pathLst>
              <a:path w="4337685" h="22860">
                <a:moveTo>
                  <a:pt x="0" y="22859"/>
                </a:moveTo>
                <a:lnTo>
                  <a:pt x="4337304" y="22859"/>
                </a:lnTo>
                <a:lnTo>
                  <a:pt x="4337304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a36f6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80"/>
          <p:cNvSpPr/>
          <p:nvPr/>
        </p:nvSpPr>
        <p:spPr>
          <a:xfrm>
            <a:off x="5489280" y="5257800"/>
            <a:ext cx="108000" cy="25200"/>
          </a:xfrm>
          <a:custGeom>
            <a:avLst/>
            <a:gdLst/>
            <a:ahLst/>
            <a:rect l="l" t="t" r="r" b="b"/>
            <a:pathLst>
              <a:path w="108585" h="26035">
                <a:moveTo>
                  <a:pt x="0" y="25908"/>
                </a:moveTo>
                <a:lnTo>
                  <a:pt x="108457" y="25908"/>
                </a:lnTo>
                <a:lnTo>
                  <a:pt x="108457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a4706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81"/>
          <p:cNvSpPr/>
          <p:nvPr/>
        </p:nvSpPr>
        <p:spPr>
          <a:xfrm>
            <a:off x="65520" y="5257800"/>
            <a:ext cx="4336920" cy="25200"/>
          </a:xfrm>
          <a:custGeom>
            <a:avLst/>
            <a:gdLst/>
            <a:ahLst/>
            <a:rect l="l" t="t" r="r" b="b"/>
            <a:pathLst>
              <a:path w="4337685" h="26035">
                <a:moveTo>
                  <a:pt x="0" y="25908"/>
                </a:moveTo>
                <a:lnTo>
                  <a:pt x="4337304" y="25908"/>
                </a:lnTo>
                <a:lnTo>
                  <a:pt x="4337304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a4706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CustomShape 82"/>
          <p:cNvSpPr/>
          <p:nvPr/>
        </p:nvSpPr>
        <p:spPr>
          <a:xfrm>
            <a:off x="5489280" y="5245560"/>
            <a:ext cx="108000" cy="24120"/>
          </a:xfrm>
          <a:custGeom>
            <a:avLst/>
            <a:gdLst/>
            <a:ahLst/>
            <a:rect l="l" t="t" r="r" b="b"/>
            <a:pathLst>
              <a:path w="108585" h="24764">
                <a:moveTo>
                  <a:pt x="0" y="24384"/>
                </a:moveTo>
                <a:lnTo>
                  <a:pt x="108457" y="24384"/>
                </a:lnTo>
                <a:lnTo>
                  <a:pt x="108457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a4706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83"/>
          <p:cNvSpPr/>
          <p:nvPr/>
        </p:nvSpPr>
        <p:spPr>
          <a:xfrm>
            <a:off x="65520" y="5245560"/>
            <a:ext cx="4336920" cy="24120"/>
          </a:xfrm>
          <a:custGeom>
            <a:avLst/>
            <a:gdLst/>
            <a:ahLst/>
            <a:rect l="l" t="t" r="r" b="b"/>
            <a:pathLst>
              <a:path w="4337685" h="24764">
                <a:moveTo>
                  <a:pt x="0" y="24384"/>
                </a:moveTo>
                <a:lnTo>
                  <a:pt x="4337304" y="24384"/>
                </a:lnTo>
                <a:lnTo>
                  <a:pt x="4337304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a4706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84"/>
          <p:cNvSpPr/>
          <p:nvPr/>
        </p:nvSpPr>
        <p:spPr>
          <a:xfrm>
            <a:off x="5489280" y="5231880"/>
            <a:ext cx="108000" cy="25200"/>
          </a:xfrm>
          <a:custGeom>
            <a:avLst/>
            <a:gdLst/>
            <a:ahLst/>
            <a:rect l="l" t="t" r="r" b="b"/>
            <a:pathLst>
              <a:path w="108585" h="26035">
                <a:moveTo>
                  <a:pt x="0" y="25907"/>
                </a:moveTo>
                <a:lnTo>
                  <a:pt x="108457" y="25907"/>
                </a:lnTo>
                <a:lnTo>
                  <a:pt x="108457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4716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CustomShape 85"/>
          <p:cNvSpPr/>
          <p:nvPr/>
        </p:nvSpPr>
        <p:spPr>
          <a:xfrm>
            <a:off x="65520" y="5231880"/>
            <a:ext cx="4336920" cy="25200"/>
          </a:xfrm>
          <a:custGeom>
            <a:avLst/>
            <a:gdLst/>
            <a:ahLst/>
            <a:rect l="l" t="t" r="r" b="b"/>
            <a:pathLst>
              <a:path w="4337685" h="26035">
                <a:moveTo>
                  <a:pt x="0" y="25907"/>
                </a:moveTo>
                <a:lnTo>
                  <a:pt x="4337304" y="25907"/>
                </a:lnTo>
                <a:lnTo>
                  <a:pt x="4337304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4716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86"/>
          <p:cNvSpPr/>
          <p:nvPr/>
        </p:nvSpPr>
        <p:spPr>
          <a:xfrm>
            <a:off x="5489280" y="5218200"/>
            <a:ext cx="108000" cy="27360"/>
          </a:xfrm>
          <a:custGeom>
            <a:avLst/>
            <a:gdLst/>
            <a:ahLst/>
            <a:rect l="l" t="t" r="r" b="b"/>
            <a:pathLst>
              <a:path w="108585" h="27939">
                <a:moveTo>
                  <a:pt x="0" y="27432"/>
                </a:moveTo>
                <a:lnTo>
                  <a:pt x="108457" y="27432"/>
                </a:lnTo>
                <a:lnTo>
                  <a:pt x="108457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a4716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87"/>
          <p:cNvSpPr/>
          <p:nvPr/>
        </p:nvSpPr>
        <p:spPr>
          <a:xfrm>
            <a:off x="65520" y="5218200"/>
            <a:ext cx="4336920" cy="27360"/>
          </a:xfrm>
          <a:custGeom>
            <a:avLst/>
            <a:gdLst/>
            <a:ahLst/>
            <a:rect l="l" t="t" r="r" b="b"/>
            <a:pathLst>
              <a:path w="4337685" h="27939">
                <a:moveTo>
                  <a:pt x="0" y="27432"/>
                </a:moveTo>
                <a:lnTo>
                  <a:pt x="4337304" y="27432"/>
                </a:lnTo>
                <a:lnTo>
                  <a:pt x="4337304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a4716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CustomShape 88"/>
          <p:cNvSpPr/>
          <p:nvPr/>
        </p:nvSpPr>
        <p:spPr>
          <a:xfrm>
            <a:off x="5489280" y="5205960"/>
            <a:ext cx="108000" cy="25200"/>
          </a:xfrm>
          <a:custGeom>
            <a:avLst/>
            <a:gdLst/>
            <a:ahLst/>
            <a:rect l="l" t="t" r="r" b="b"/>
            <a:pathLst>
              <a:path w="108585" h="26035">
                <a:moveTo>
                  <a:pt x="0" y="25907"/>
                </a:moveTo>
                <a:lnTo>
                  <a:pt x="108457" y="25907"/>
                </a:lnTo>
                <a:lnTo>
                  <a:pt x="108457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4716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89"/>
          <p:cNvSpPr/>
          <p:nvPr/>
        </p:nvSpPr>
        <p:spPr>
          <a:xfrm>
            <a:off x="65520" y="5205960"/>
            <a:ext cx="4336920" cy="25200"/>
          </a:xfrm>
          <a:custGeom>
            <a:avLst/>
            <a:gdLst/>
            <a:ahLst/>
            <a:rect l="l" t="t" r="r" b="b"/>
            <a:pathLst>
              <a:path w="4337685" h="26035">
                <a:moveTo>
                  <a:pt x="0" y="25907"/>
                </a:moveTo>
                <a:lnTo>
                  <a:pt x="4337304" y="25907"/>
                </a:lnTo>
                <a:lnTo>
                  <a:pt x="4337304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4716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90"/>
          <p:cNvSpPr/>
          <p:nvPr/>
        </p:nvSpPr>
        <p:spPr>
          <a:xfrm>
            <a:off x="5489280" y="5196960"/>
            <a:ext cx="108000" cy="20880"/>
          </a:xfrm>
          <a:custGeom>
            <a:avLst/>
            <a:gdLst/>
            <a:ahLst/>
            <a:rect l="l" t="t" r="r" b="b"/>
            <a:pathLst>
              <a:path w="108585" h="21589">
                <a:moveTo>
                  <a:pt x="0" y="21336"/>
                </a:moveTo>
                <a:lnTo>
                  <a:pt x="108457" y="21336"/>
                </a:lnTo>
                <a:lnTo>
                  <a:pt x="108457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a6736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91"/>
          <p:cNvSpPr/>
          <p:nvPr/>
        </p:nvSpPr>
        <p:spPr>
          <a:xfrm>
            <a:off x="65520" y="5196960"/>
            <a:ext cx="4336920" cy="20880"/>
          </a:xfrm>
          <a:custGeom>
            <a:avLst/>
            <a:gdLst/>
            <a:ahLst/>
            <a:rect l="l" t="t" r="r" b="b"/>
            <a:pathLst>
              <a:path w="4337685" h="21589">
                <a:moveTo>
                  <a:pt x="0" y="21336"/>
                </a:moveTo>
                <a:lnTo>
                  <a:pt x="4337304" y="21336"/>
                </a:lnTo>
                <a:lnTo>
                  <a:pt x="4337304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a6736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92"/>
          <p:cNvSpPr/>
          <p:nvPr/>
        </p:nvSpPr>
        <p:spPr>
          <a:xfrm>
            <a:off x="65520" y="5184720"/>
            <a:ext cx="5532120" cy="20880"/>
          </a:xfrm>
          <a:custGeom>
            <a:avLst/>
            <a:gdLst/>
            <a:ahLst/>
            <a:rect l="l" t="t" r="r" b="b"/>
            <a:pathLst>
              <a:path w="5532755" h="21589">
                <a:moveTo>
                  <a:pt x="0" y="21335"/>
                </a:moveTo>
                <a:lnTo>
                  <a:pt x="5532373" y="21335"/>
                </a:lnTo>
                <a:lnTo>
                  <a:pt x="5532373" y="0"/>
                </a:lnTo>
                <a:lnTo>
                  <a:pt x="0" y="0"/>
                </a:lnTo>
                <a:lnTo>
                  <a:pt x="0" y="21335"/>
                </a:lnTo>
                <a:close/>
              </a:path>
            </a:pathLst>
          </a:custGeom>
          <a:solidFill>
            <a:srgbClr val="a6736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93"/>
          <p:cNvSpPr/>
          <p:nvPr/>
        </p:nvSpPr>
        <p:spPr>
          <a:xfrm>
            <a:off x="65520" y="5171040"/>
            <a:ext cx="5532120" cy="25200"/>
          </a:xfrm>
          <a:custGeom>
            <a:avLst/>
            <a:gdLst/>
            <a:ahLst/>
            <a:rect l="l" t="t" r="r" b="b"/>
            <a:pathLst>
              <a:path w="5532755" h="26035">
                <a:moveTo>
                  <a:pt x="0" y="25907"/>
                </a:moveTo>
                <a:lnTo>
                  <a:pt x="5532373" y="25907"/>
                </a:lnTo>
                <a:lnTo>
                  <a:pt x="5532373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7746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94"/>
          <p:cNvSpPr/>
          <p:nvPr/>
        </p:nvSpPr>
        <p:spPr>
          <a:xfrm>
            <a:off x="65520" y="5157360"/>
            <a:ext cx="5532120" cy="27360"/>
          </a:xfrm>
          <a:custGeom>
            <a:avLst/>
            <a:gdLst/>
            <a:ahLst/>
            <a:rect l="l" t="t" r="r" b="b"/>
            <a:pathLst>
              <a:path w="5532755" h="27939">
                <a:moveTo>
                  <a:pt x="0" y="27431"/>
                </a:moveTo>
                <a:lnTo>
                  <a:pt x="5532373" y="27431"/>
                </a:lnTo>
                <a:lnTo>
                  <a:pt x="5532373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a7746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95"/>
          <p:cNvSpPr/>
          <p:nvPr/>
        </p:nvSpPr>
        <p:spPr>
          <a:xfrm>
            <a:off x="65520" y="5145120"/>
            <a:ext cx="5532120" cy="25200"/>
          </a:xfrm>
          <a:custGeom>
            <a:avLst/>
            <a:gdLst/>
            <a:ahLst/>
            <a:rect l="l" t="t" r="r" b="b"/>
            <a:pathLst>
              <a:path w="5532755" h="26035">
                <a:moveTo>
                  <a:pt x="0" y="25907"/>
                </a:moveTo>
                <a:lnTo>
                  <a:pt x="5532373" y="25907"/>
                </a:lnTo>
                <a:lnTo>
                  <a:pt x="5532373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7746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96"/>
          <p:cNvSpPr/>
          <p:nvPr/>
        </p:nvSpPr>
        <p:spPr>
          <a:xfrm>
            <a:off x="65520" y="5132880"/>
            <a:ext cx="5532120" cy="24120"/>
          </a:xfrm>
          <a:custGeom>
            <a:avLst/>
            <a:gdLst/>
            <a:ahLst/>
            <a:rect l="l" t="t" r="r" b="b"/>
            <a:pathLst>
              <a:path w="5532755" h="24764">
                <a:moveTo>
                  <a:pt x="0" y="24383"/>
                </a:moveTo>
                <a:lnTo>
                  <a:pt x="5532373" y="24383"/>
                </a:lnTo>
                <a:lnTo>
                  <a:pt x="5532373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8746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97"/>
          <p:cNvSpPr/>
          <p:nvPr/>
        </p:nvSpPr>
        <p:spPr>
          <a:xfrm>
            <a:off x="65520" y="5125320"/>
            <a:ext cx="5532120" cy="19440"/>
          </a:xfrm>
          <a:custGeom>
            <a:avLst/>
            <a:gdLst/>
            <a:ahLst/>
            <a:rect l="l" t="t" r="r" b="b"/>
            <a:pathLst>
              <a:path w="5532755" h="20320">
                <a:moveTo>
                  <a:pt x="0" y="19812"/>
                </a:moveTo>
                <a:lnTo>
                  <a:pt x="5532373" y="19812"/>
                </a:lnTo>
                <a:lnTo>
                  <a:pt x="5532373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a8756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98"/>
          <p:cNvSpPr/>
          <p:nvPr/>
        </p:nvSpPr>
        <p:spPr>
          <a:xfrm>
            <a:off x="65520" y="5109840"/>
            <a:ext cx="5532120" cy="22320"/>
          </a:xfrm>
          <a:custGeom>
            <a:avLst/>
            <a:gdLst/>
            <a:ahLst/>
            <a:rect l="l" t="t" r="r" b="b"/>
            <a:pathLst>
              <a:path w="5532755" h="22860">
                <a:moveTo>
                  <a:pt x="0" y="22859"/>
                </a:moveTo>
                <a:lnTo>
                  <a:pt x="5532373" y="22859"/>
                </a:lnTo>
                <a:lnTo>
                  <a:pt x="5532373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a9766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CustomShape 99"/>
          <p:cNvSpPr/>
          <p:nvPr/>
        </p:nvSpPr>
        <p:spPr>
          <a:xfrm>
            <a:off x="65520" y="5097600"/>
            <a:ext cx="5532120" cy="27360"/>
          </a:xfrm>
          <a:custGeom>
            <a:avLst/>
            <a:gdLst/>
            <a:ahLst/>
            <a:rect l="l" t="t" r="r" b="b"/>
            <a:pathLst>
              <a:path w="5532755" h="27939">
                <a:moveTo>
                  <a:pt x="0" y="27431"/>
                </a:moveTo>
                <a:lnTo>
                  <a:pt x="5532373" y="27431"/>
                </a:lnTo>
                <a:lnTo>
                  <a:pt x="5532373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a9766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100"/>
          <p:cNvSpPr/>
          <p:nvPr/>
        </p:nvSpPr>
        <p:spPr>
          <a:xfrm>
            <a:off x="65520" y="5083920"/>
            <a:ext cx="5532120" cy="25200"/>
          </a:xfrm>
          <a:custGeom>
            <a:avLst/>
            <a:gdLst/>
            <a:ahLst/>
            <a:rect l="l" t="t" r="r" b="b"/>
            <a:pathLst>
              <a:path w="5532755" h="26035">
                <a:moveTo>
                  <a:pt x="0" y="25907"/>
                </a:moveTo>
                <a:lnTo>
                  <a:pt x="5532373" y="25907"/>
                </a:lnTo>
                <a:lnTo>
                  <a:pt x="5532373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9776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101"/>
          <p:cNvSpPr/>
          <p:nvPr/>
        </p:nvSpPr>
        <p:spPr>
          <a:xfrm>
            <a:off x="65520" y="5072040"/>
            <a:ext cx="5532120" cy="25200"/>
          </a:xfrm>
          <a:custGeom>
            <a:avLst/>
            <a:gdLst/>
            <a:ahLst/>
            <a:rect l="l" t="t" r="r" b="b"/>
            <a:pathLst>
              <a:path w="5532755" h="26035">
                <a:moveTo>
                  <a:pt x="0" y="25907"/>
                </a:moveTo>
                <a:lnTo>
                  <a:pt x="5532373" y="25907"/>
                </a:lnTo>
                <a:lnTo>
                  <a:pt x="5532373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a776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CustomShape 102"/>
          <p:cNvSpPr/>
          <p:nvPr/>
        </p:nvSpPr>
        <p:spPr>
          <a:xfrm>
            <a:off x="65520" y="5059800"/>
            <a:ext cx="5532120" cy="24120"/>
          </a:xfrm>
          <a:custGeom>
            <a:avLst/>
            <a:gdLst/>
            <a:ahLst/>
            <a:rect l="l" t="t" r="r" b="b"/>
            <a:pathLst>
              <a:path w="5532755" h="24764">
                <a:moveTo>
                  <a:pt x="0" y="24383"/>
                </a:moveTo>
                <a:lnTo>
                  <a:pt x="5532373" y="24383"/>
                </a:lnTo>
                <a:lnTo>
                  <a:pt x="5532373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a786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103"/>
          <p:cNvSpPr/>
          <p:nvPr/>
        </p:nvSpPr>
        <p:spPr>
          <a:xfrm>
            <a:off x="65520" y="5046120"/>
            <a:ext cx="5532120" cy="25200"/>
          </a:xfrm>
          <a:custGeom>
            <a:avLst/>
            <a:gdLst/>
            <a:ahLst/>
            <a:rect l="l" t="t" r="r" b="b"/>
            <a:pathLst>
              <a:path w="5532755" h="26035">
                <a:moveTo>
                  <a:pt x="0" y="25907"/>
                </a:moveTo>
                <a:lnTo>
                  <a:pt x="5532373" y="25907"/>
                </a:lnTo>
                <a:lnTo>
                  <a:pt x="5532373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b796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104"/>
          <p:cNvSpPr/>
          <p:nvPr/>
        </p:nvSpPr>
        <p:spPr>
          <a:xfrm>
            <a:off x="65520" y="5036760"/>
            <a:ext cx="5532120" cy="22320"/>
          </a:xfrm>
          <a:custGeom>
            <a:avLst/>
            <a:gdLst/>
            <a:ahLst/>
            <a:rect l="l" t="t" r="r" b="b"/>
            <a:pathLst>
              <a:path w="5532755" h="22860">
                <a:moveTo>
                  <a:pt x="0" y="22859"/>
                </a:moveTo>
                <a:lnTo>
                  <a:pt x="5532373" y="22859"/>
                </a:lnTo>
                <a:lnTo>
                  <a:pt x="5532373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ab796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105"/>
          <p:cNvSpPr/>
          <p:nvPr/>
        </p:nvSpPr>
        <p:spPr>
          <a:xfrm>
            <a:off x="65520" y="5024520"/>
            <a:ext cx="5532120" cy="20880"/>
          </a:xfrm>
          <a:custGeom>
            <a:avLst/>
            <a:gdLst/>
            <a:ahLst/>
            <a:rect l="l" t="t" r="r" b="b"/>
            <a:pathLst>
              <a:path w="5532755" h="21589">
                <a:moveTo>
                  <a:pt x="0" y="21336"/>
                </a:moveTo>
                <a:lnTo>
                  <a:pt x="5532373" y="21336"/>
                </a:lnTo>
                <a:lnTo>
                  <a:pt x="5532373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ab796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106"/>
          <p:cNvSpPr/>
          <p:nvPr/>
        </p:nvSpPr>
        <p:spPr>
          <a:xfrm>
            <a:off x="65520" y="5012280"/>
            <a:ext cx="5532120" cy="24120"/>
          </a:xfrm>
          <a:custGeom>
            <a:avLst/>
            <a:gdLst/>
            <a:ahLst/>
            <a:rect l="l" t="t" r="r" b="b"/>
            <a:pathLst>
              <a:path w="5532755" h="24764">
                <a:moveTo>
                  <a:pt x="0" y="24383"/>
                </a:moveTo>
                <a:lnTo>
                  <a:pt x="5532373" y="24383"/>
                </a:lnTo>
                <a:lnTo>
                  <a:pt x="5532373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c796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107"/>
          <p:cNvSpPr/>
          <p:nvPr/>
        </p:nvSpPr>
        <p:spPr>
          <a:xfrm>
            <a:off x="65520" y="4998600"/>
            <a:ext cx="5532120" cy="25200"/>
          </a:xfrm>
          <a:custGeom>
            <a:avLst/>
            <a:gdLst/>
            <a:ahLst/>
            <a:rect l="l" t="t" r="r" b="b"/>
            <a:pathLst>
              <a:path w="5532755" h="26035">
                <a:moveTo>
                  <a:pt x="0" y="25907"/>
                </a:moveTo>
                <a:lnTo>
                  <a:pt x="5532373" y="25907"/>
                </a:lnTo>
                <a:lnTo>
                  <a:pt x="5532373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c7a6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108"/>
          <p:cNvSpPr/>
          <p:nvPr/>
        </p:nvSpPr>
        <p:spPr>
          <a:xfrm>
            <a:off x="65520" y="4984920"/>
            <a:ext cx="5532120" cy="27360"/>
          </a:xfrm>
          <a:custGeom>
            <a:avLst/>
            <a:gdLst/>
            <a:ahLst/>
            <a:rect l="l" t="t" r="r" b="b"/>
            <a:pathLst>
              <a:path w="5532755" h="27939">
                <a:moveTo>
                  <a:pt x="0" y="27431"/>
                </a:moveTo>
                <a:lnTo>
                  <a:pt x="5532373" y="27431"/>
                </a:lnTo>
                <a:lnTo>
                  <a:pt x="5532373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ac7b6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109"/>
          <p:cNvSpPr/>
          <p:nvPr/>
        </p:nvSpPr>
        <p:spPr>
          <a:xfrm>
            <a:off x="65520" y="4972680"/>
            <a:ext cx="5532120" cy="25200"/>
          </a:xfrm>
          <a:custGeom>
            <a:avLst/>
            <a:gdLst/>
            <a:ahLst/>
            <a:rect l="l" t="t" r="r" b="b"/>
            <a:pathLst>
              <a:path w="5532755" h="26035">
                <a:moveTo>
                  <a:pt x="0" y="25907"/>
                </a:moveTo>
                <a:lnTo>
                  <a:pt x="5532373" y="25907"/>
                </a:lnTo>
                <a:lnTo>
                  <a:pt x="5532373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c7b6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110"/>
          <p:cNvSpPr/>
          <p:nvPr/>
        </p:nvSpPr>
        <p:spPr>
          <a:xfrm>
            <a:off x="65520" y="4959000"/>
            <a:ext cx="5532120" cy="25200"/>
          </a:xfrm>
          <a:custGeom>
            <a:avLst/>
            <a:gdLst/>
            <a:ahLst/>
            <a:rect l="l" t="t" r="r" b="b"/>
            <a:pathLst>
              <a:path w="5532755" h="26035">
                <a:moveTo>
                  <a:pt x="0" y="25907"/>
                </a:moveTo>
                <a:lnTo>
                  <a:pt x="5532373" y="25907"/>
                </a:lnTo>
                <a:lnTo>
                  <a:pt x="5532373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c7b6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111"/>
          <p:cNvSpPr/>
          <p:nvPr/>
        </p:nvSpPr>
        <p:spPr>
          <a:xfrm>
            <a:off x="65520" y="4951440"/>
            <a:ext cx="5532120" cy="20880"/>
          </a:xfrm>
          <a:custGeom>
            <a:avLst/>
            <a:gdLst/>
            <a:ahLst/>
            <a:rect l="l" t="t" r="r" b="b"/>
            <a:pathLst>
              <a:path w="5532755" h="21589">
                <a:moveTo>
                  <a:pt x="0" y="21336"/>
                </a:moveTo>
                <a:lnTo>
                  <a:pt x="5532373" y="21336"/>
                </a:lnTo>
                <a:lnTo>
                  <a:pt x="5532373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ad7c6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CustomShape 112"/>
          <p:cNvSpPr/>
          <p:nvPr/>
        </p:nvSpPr>
        <p:spPr>
          <a:xfrm>
            <a:off x="65520" y="4939200"/>
            <a:ext cx="5532120" cy="19440"/>
          </a:xfrm>
          <a:custGeom>
            <a:avLst/>
            <a:gdLst/>
            <a:ahLst/>
            <a:rect l="l" t="t" r="r" b="b"/>
            <a:pathLst>
              <a:path w="5532755" h="20320">
                <a:moveTo>
                  <a:pt x="0" y="19812"/>
                </a:moveTo>
                <a:lnTo>
                  <a:pt x="5532373" y="19812"/>
                </a:lnTo>
                <a:lnTo>
                  <a:pt x="5532373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ad7c6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113"/>
          <p:cNvSpPr/>
          <p:nvPr/>
        </p:nvSpPr>
        <p:spPr>
          <a:xfrm>
            <a:off x="65520" y="4924080"/>
            <a:ext cx="5532120" cy="27360"/>
          </a:xfrm>
          <a:custGeom>
            <a:avLst/>
            <a:gdLst/>
            <a:ahLst/>
            <a:rect l="l" t="t" r="r" b="b"/>
            <a:pathLst>
              <a:path w="5532755" h="27939">
                <a:moveTo>
                  <a:pt x="0" y="27431"/>
                </a:moveTo>
                <a:lnTo>
                  <a:pt x="5532373" y="27431"/>
                </a:lnTo>
                <a:lnTo>
                  <a:pt x="5532373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ae7e6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114"/>
          <p:cNvSpPr/>
          <p:nvPr/>
        </p:nvSpPr>
        <p:spPr>
          <a:xfrm>
            <a:off x="65520" y="4911840"/>
            <a:ext cx="5532120" cy="27360"/>
          </a:xfrm>
          <a:custGeom>
            <a:avLst/>
            <a:gdLst/>
            <a:ahLst/>
            <a:rect l="l" t="t" r="r" b="b"/>
            <a:pathLst>
              <a:path w="5532755" h="27939">
                <a:moveTo>
                  <a:pt x="0" y="27431"/>
                </a:moveTo>
                <a:lnTo>
                  <a:pt x="5532373" y="27431"/>
                </a:lnTo>
                <a:lnTo>
                  <a:pt x="5532373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ae7e6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115"/>
          <p:cNvSpPr/>
          <p:nvPr/>
        </p:nvSpPr>
        <p:spPr>
          <a:xfrm>
            <a:off x="65520" y="4899600"/>
            <a:ext cx="5532120" cy="24120"/>
          </a:xfrm>
          <a:custGeom>
            <a:avLst/>
            <a:gdLst/>
            <a:ahLst/>
            <a:rect l="l" t="t" r="r" b="b"/>
            <a:pathLst>
              <a:path w="5532755" h="24764">
                <a:moveTo>
                  <a:pt x="0" y="24383"/>
                </a:moveTo>
                <a:lnTo>
                  <a:pt x="5532373" y="24383"/>
                </a:lnTo>
                <a:lnTo>
                  <a:pt x="5532373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e7e6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116"/>
          <p:cNvSpPr/>
          <p:nvPr/>
        </p:nvSpPr>
        <p:spPr>
          <a:xfrm>
            <a:off x="65520" y="4885920"/>
            <a:ext cx="5532120" cy="25200"/>
          </a:xfrm>
          <a:custGeom>
            <a:avLst/>
            <a:gdLst/>
            <a:ahLst/>
            <a:rect l="l" t="t" r="r" b="b"/>
            <a:pathLst>
              <a:path w="5532755" h="26035">
                <a:moveTo>
                  <a:pt x="0" y="25907"/>
                </a:moveTo>
                <a:lnTo>
                  <a:pt x="5532373" y="25907"/>
                </a:lnTo>
                <a:lnTo>
                  <a:pt x="5532373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f806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117"/>
          <p:cNvSpPr/>
          <p:nvPr/>
        </p:nvSpPr>
        <p:spPr>
          <a:xfrm>
            <a:off x="65520" y="4873680"/>
            <a:ext cx="5532120" cy="25200"/>
          </a:xfrm>
          <a:custGeom>
            <a:avLst/>
            <a:gdLst/>
            <a:ahLst/>
            <a:rect l="l" t="t" r="r" b="b"/>
            <a:pathLst>
              <a:path w="5532755" h="26035">
                <a:moveTo>
                  <a:pt x="0" y="25907"/>
                </a:moveTo>
                <a:lnTo>
                  <a:pt x="5532373" y="25907"/>
                </a:lnTo>
                <a:lnTo>
                  <a:pt x="5532373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af807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118"/>
          <p:cNvSpPr/>
          <p:nvPr/>
        </p:nvSpPr>
        <p:spPr>
          <a:xfrm>
            <a:off x="65520" y="4864680"/>
            <a:ext cx="5532120" cy="20880"/>
          </a:xfrm>
          <a:custGeom>
            <a:avLst/>
            <a:gdLst/>
            <a:ahLst/>
            <a:rect l="l" t="t" r="r" b="b"/>
            <a:pathLst>
              <a:path w="5532755" h="21589">
                <a:moveTo>
                  <a:pt x="0" y="21336"/>
                </a:moveTo>
                <a:lnTo>
                  <a:pt x="5532373" y="21336"/>
                </a:lnTo>
                <a:lnTo>
                  <a:pt x="5532373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b0817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119"/>
          <p:cNvSpPr/>
          <p:nvPr/>
        </p:nvSpPr>
        <p:spPr>
          <a:xfrm>
            <a:off x="65520" y="4851000"/>
            <a:ext cx="5532120" cy="22320"/>
          </a:xfrm>
          <a:custGeom>
            <a:avLst/>
            <a:gdLst/>
            <a:ahLst/>
            <a:rect l="l" t="t" r="r" b="b"/>
            <a:pathLst>
              <a:path w="5532755" h="22860">
                <a:moveTo>
                  <a:pt x="0" y="22860"/>
                </a:moveTo>
                <a:lnTo>
                  <a:pt x="5532373" y="22860"/>
                </a:lnTo>
                <a:lnTo>
                  <a:pt x="5532373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b0817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120"/>
          <p:cNvSpPr/>
          <p:nvPr/>
        </p:nvSpPr>
        <p:spPr>
          <a:xfrm>
            <a:off x="65520" y="4838760"/>
            <a:ext cx="7160760" cy="25200"/>
          </a:xfrm>
          <a:custGeom>
            <a:avLst/>
            <a:gdLst/>
            <a:ahLst/>
            <a:rect l="l" t="t" r="r" b="b"/>
            <a:pathLst>
              <a:path w="7161530" h="26035">
                <a:moveTo>
                  <a:pt x="0" y="25907"/>
                </a:moveTo>
                <a:lnTo>
                  <a:pt x="7161276" y="25907"/>
                </a:lnTo>
                <a:lnTo>
                  <a:pt x="716127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0827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121"/>
          <p:cNvSpPr/>
          <p:nvPr/>
        </p:nvSpPr>
        <p:spPr>
          <a:xfrm>
            <a:off x="65520" y="4826520"/>
            <a:ext cx="7160760" cy="24120"/>
          </a:xfrm>
          <a:custGeom>
            <a:avLst/>
            <a:gdLst/>
            <a:ahLst/>
            <a:rect l="l" t="t" r="r" b="b"/>
            <a:pathLst>
              <a:path w="7161530" h="24764">
                <a:moveTo>
                  <a:pt x="0" y="24383"/>
                </a:moveTo>
                <a:lnTo>
                  <a:pt x="7161276" y="24383"/>
                </a:lnTo>
                <a:lnTo>
                  <a:pt x="7161276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1827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122"/>
          <p:cNvSpPr/>
          <p:nvPr/>
        </p:nvSpPr>
        <p:spPr>
          <a:xfrm>
            <a:off x="65520" y="481284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1837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123"/>
          <p:cNvSpPr/>
          <p:nvPr/>
        </p:nvSpPr>
        <p:spPr>
          <a:xfrm>
            <a:off x="65520" y="480060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3847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124"/>
          <p:cNvSpPr/>
          <p:nvPr/>
        </p:nvSpPr>
        <p:spPr>
          <a:xfrm>
            <a:off x="65520" y="478692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3847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125"/>
          <p:cNvSpPr/>
          <p:nvPr/>
        </p:nvSpPr>
        <p:spPr>
          <a:xfrm>
            <a:off x="65520" y="4777920"/>
            <a:ext cx="3606120" cy="22320"/>
          </a:xfrm>
          <a:custGeom>
            <a:avLst/>
            <a:gdLst/>
            <a:ahLst/>
            <a:rect l="l" t="t" r="r" b="b"/>
            <a:pathLst>
              <a:path w="3606800" h="22860">
                <a:moveTo>
                  <a:pt x="0" y="22860"/>
                </a:moveTo>
                <a:lnTo>
                  <a:pt x="3606418" y="22860"/>
                </a:lnTo>
                <a:lnTo>
                  <a:pt x="3606418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b3847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126"/>
          <p:cNvSpPr/>
          <p:nvPr/>
        </p:nvSpPr>
        <p:spPr>
          <a:xfrm>
            <a:off x="65520" y="4765680"/>
            <a:ext cx="3606120" cy="20880"/>
          </a:xfrm>
          <a:custGeom>
            <a:avLst/>
            <a:gdLst/>
            <a:ahLst/>
            <a:rect l="l" t="t" r="r" b="b"/>
            <a:pathLst>
              <a:path w="3606800" h="21589">
                <a:moveTo>
                  <a:pt x="0" y="21335"/>
                </a:moveTo>
                <a:lnTo>
                  <a:pt x="3606418" y="21335"/>
                </a:lnTo>
                <a:lnTo>
                  <a:pt x="3606418" y="0"/>
                </a:lnTo>
                <a:lnTo>
                  <a:pt x="0" y="0"/>
                </a:lnTo>
                <a:lnTo>
                  <a:pt x="0" y="21335"/>
                </a:lnTo>
                <a:close/>
              </a:path>
            </a:pathLst>
          </a:custGeom>
          <a:solidFill>
            <a:srgbClr val="b4857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127"/>
          <p:cNvSpPr/>
          <p:nvPr/>
        </p:nvSpPr>
        <p:spPr>
          <a:xfrm>
            <a:off x="65520" y="4753440"/>
            <a:ext cx="3606120" cy="24120"/>
          </a:xfrm>
          <a:custGeom>
            <a:avLst/>
            <a:gdLst/>
            <a:ahLst/>
            <a:rect l="l" t="t" r="r" b="b"/>
            <a:pathLst>
              <a:path w="3606800" h="24764">
                <a:moveTo>
                  <a:pt x="0" y="24383"/>
                </a:moveTo>
                <a:lnTo>
                  <a:pt x="3606418" y="24383"/>
                </a:lnTo>
                <a:lnTo>
                  <a:pt x="3606418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4857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128"/>
          <p:cNvSpPr/>
          <p:nvPr/>
        </p:nvSpPr>
        <p:spPr>
          <a:xfrm>
            <a:off x="65520" y="4737960"/>
            <a:ext cx="3606120" cy="27360"/>
          </a:xfrm>
          <a:custGeom>
            <a:avLst/>
            <a:gdLst/>
            <a:ahLst/>
            <a:rect l="l" t="t" r="r" b="b"/>
            <a:pathLst>
              <a:path w="3606800" h="27939">
                <a:moveTo>
                  <a:pt x="0" y="27431"/>
                </a:moveTo>
                <a:lnTo>
                  <a:pt x="3606418" y="27431"/>
                </a:lnTo>
                <a:lnTo>
                  <a:pt x="3606418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5867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129"/>
          <p:cNvSpPr/>
          <p:nvPr/>
        </p:nvSpPr>
        <p:spPr>
          <a:xfrm>
            <a:off x="65520" y="4726080"/>
            <a:ext cx="3606120" cy="27360"/>
          </a:xfrm>
          <a:custGeom>
            <a:avLst/>
            <a:gdLst/>
            <a:ahLst/>
            <a:rect l="l" t="t" r="r" b="b"/>
            <a:pathLst>
              <a:path w="3606800" h="27939">
                <a:moveTo>
                  <a:pt x="0" y="27431"/>
                </a:moveTo>
                <a:lnTo>
                  <a:pt x="3606418" y="27431"/>
                </a:lnTo>
                <a:lnTo>
                  <a:pt x="3606418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5867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130"/>
          <p:cNvSpPr/>
          <p:nvPr/>
        </p:nvSpPr>
        <p:spPr>
          <a:xfrm>
            <a:off x="65520" y="4713840"/>
            <a:ext cx="3606120" cy="24120"/>
          </a:xfrm>
          <a:custGeom>
            <a:avLst/>
            <a:gdLst/>
            <a:ahLst/>
            <a:rect l="l" t="t" r="r" b="b"/>
            <a:pathLst>
              <a:path w="3606800" h="24764">
                <a:moveTo>
                  <a:pt x="0" y="24383"/>
                </a:moveTo>
                <a:lnTo>
                  <a:pt x="3606418" y="24383"/>
                </a:lnTo>
                <a:lnTo>
                  <a:pt x="3606418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5867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131"/>
          <p:cNvSpPr/>
          <p:nvPr/>
        </p:nvSpPr>
        <p:spPr>
          <a:xfrm>
            <a:off x="65520" y="470016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6867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132"/>
          <p:cNvSpPr/>
          <p:nvPr/>
        </p:nvSpPr>
        <p:spPr>
          <a:xfrm>
            <a:off x="65520" y="4692240"/>
            <a:ext cx="3606120" cy="20880"/>
          </a:xfrm>
          <a:custGeom>
            <a:avLst/>
            <a:gdLst/>
            <a:ahLst/>
            <a:rect l="l" t="t" r="r" b="b"/>
            <a:pathLst>
              <a:path w="3606800" h="21589">
                <a:moveTo>
                  <a:pt x="0" y="21335"/>
                </a:moveTo>
                <a:lnTo>
                  <a:pt x="3606418" y="21335"/>
                </a:lnTo>
                <a:lnTo>
                  <a:pt x="3606418" y="0"/>
                </a:lnTo>
                <a:lnTo>
                  <a:pt x="0" y="0"/>
                </a:lnTo>
                <a:lnTo>
                  <a:pt x="0" y="21335"/>
                </a:lnTo>
                <a:close/>
              </a:path>
            </a:pathLst>
          </a:custGeom>
          <a:solidFill>
            <a:srgbClr val="b6877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133"/>
          <p:cNvSpPr/>
          <p:nvPr/>
        </p:nvSpPr>
        <p:spPr>
          <a:xfrm>
            <a:off x="65520" y="4678560"/>
            <a:ext cx="3606120" cy="20880"/>
          </a:xfrm>
          <a:custGeom>
            <a:avLst/>
            <a:gdLst/>
            <a:ahLst/>
            <a:rect l="l" t="t" r="r" b="b"/>
            <a:pathLst>
              <a:path w="3606800" h="21589">
                <a:moveTo>
                  <a:pt x="0" y="21336"/>
                </a:moveTo>
                <a:lnTo>
                  <a:pt x="3606418" y="21336"/>
                </a:lnTo>
                <a:lnTo>
                  <a:pt x="3606418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b7887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134"/>
          <p:cNvSpPr/>
          <p:nvPr/>
        </p:nvSpPr>
        <p:spPr>
          <a:xfrm>
            <a:off x="65520" y="4664880"/>
            <a:ext cx="3606120" cy="27360"/>
          </a:xfrm>
          <a:custGeom>
            <a:avLst/>
            <a:gdLst/>
            <a:ahLst/>
            <a:rect l="l" t="t" r="r" b="b"/>
            <a:pathLst>
              <a:path w="3606800" h="27939">
                <a:moveTo>
                  <a:pt x="0" y="27431"/>
                </a:moveTo>
                <a:lnTo>
                  <a:pt x="3606418" y="27431"/>
                </a:lnTo>
                <a:lnTo>
                  <a:pt x="3606418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7887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135"/>
          <p:cNvSpPr/>
          <p:nvPr/>
        </p:nvSpPr>
        <p:spPr>
          <a:xfrm>
            <a:off x="65520" y="465264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7887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136"/>
          <p:cNvSpPr/>
          <p:nvPr/>
        </p:nvSpPr>
        <p:spPr>
          <a:xfrm>
            <a:off x="65520" y="4640400"/>
            <a:ext cx="3606120" cy="24120"/>
          </a:xfrm>
          <a:custGeom>
            <a:avLst/>
            <a:gdLst/>
            <a:ahLst/>
            <a:rect l="l" t="t" r="r" b="b"/>
            <a:pathLst>
              <a:path w="3606800" h="24764">
                <a:moveTo>
                  <a:pt x="0" y="24383"/>
                </a:moveTo>
                <a:lnTo>
                  <a:pt x="3606418" y="24383"/>
                </a:lnTo>
                <a:lnTo>
                  <a:pt x="3606418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8897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137"/>
          <p:cNvSpPr/>
          <p:nvPr/>
        </p:nvSpPr>
        <p:spPr>
          <a:xfrm>
            <a:off x="65520" y="462672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8897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138"/>
          <p:cNvSpPr/>
          <p:nvPr/>
        </p:nvSpPr>
        <p:spPr>
          <a:xfrm>
            <a:off x="65520" y="461484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88a7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CustomShape 139"/>
          <p:cNvSpPr/>
          <p:nvPr/>
        </p:nvSpPr>
        <p:spPr>
          <a:xfrm>
            <a:off x="65520" y="4605480"/>
            <a:ext cx="3606120" cy="20880"/>
          </a:xfrm>
          <a:custGeom>
            <a:avLst/>
            <a:gdLst/>
            <a:ahLst/>
            <a:rect l="l" t="t" r="r" b="b"/>
            <a:pathLst>
              <a:path w="3606800" h="21589">
                <a:moveTo>
                  <a:pt x="0" y="21336"/>
                </a:moveTo>
                <a:lnTo>
                  <a:pt x="3606418" y="21336"/>
                </a:lnTo>
                <a:lnTo>
                  <a:pt x="3606418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b88a7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140"/>
          <p:cNvSpPr/>
          <p:nvPr/>
        </p:nvSpPr>
        <p:spPr>
          <a:xfrm>
            <a:off x="65520" y="4593240"/>
            <a:ext cx="3606120" cy="20880"/>
          </a:xfrm>
          <a:custGeom>
            <a:avLst/>
            <a:gdLst/>
            <a:ahLst/>
            <a:rect l="l" t="t" r="r" b="b"/>
            <a:pathLst>
              <a:path w="3606800" h="21589">
                <a:moveTo>
                  <a:pt x="0" y="21336"/>
                </a:moveTo>
                <a:lnTo>
                  <a:pt x="3606418" y="21336"/>
                </a:lnTo>
                <a:lnTo>
                  <a:pt x="3606418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b88b7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141"/>
          <p:cNvSpPr/>
          <p:nvPr/>
        </p:nvSpPr>
        <p:spPr>
          <a:xfrm>
            <a:off x="65520" y="457956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98b7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142"/>
          <p:cNvSpPr/>
          <p:nvPr/>
        </p:nvSpPr>
        <p:spPr>
          <a:xfrm>
            <a:off x="65520" y="456732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98d7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143"/>
          <p:cNvSpPr/>
          <p:nvPr/>
        </p:nvSpPr>
        <p:spPr>
          <a:xfrm>
            <a:off x="65520" y="455364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a8e7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144"/>
          <p:cNvSpPr/>
          <p:nvPr/>
        </p:nvSpPr>
        <p:spPr>
          <a:xfrm>
            <a:off x="65520" y="4539960"/>
            <a:ext cx="3606120" cy="27360"/>
          </a:xfrm>
          <a:custGeom>
            <a:avLst/>
            <a:gdLst/>
            <a:ahLst/>
            <a:rect l="l" t="t" r="r" b="b"/>
            <a:pathLst>
              <a:path w="3606800" h="27939">
                <a:moveTo>
                  <a:pt x="0" y="27431"/>
                </a:moveTo>
                <a:lnTo>
                  <a:pt x="3606418" y="27431"/>
                </a:lnTo>
                <a:lnTo>
                  <a:pt x="3606418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a8e7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145"/>
          <p:cNvSpPr/>
          <p:nvPr/>
        </p:nvSpPr>
        <p:spPr>
          <a:xfrm>
            <a:off x="65520" y="452772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a8e7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146"/>
          <p:cNvSpPr/>
          <p:nvPr/>
        </p:nvSpPr>
        <p:spPr>
          <a:xfrm>
            <a:off x="65520" y="4520160"/>
            <a:ext cx="3606120" cy="19440"/>
          </a:xfrm>
          <a:custGeom>
            <a:avLst/>
            <a:gdLst/>
            <a:ahLst/>
            <a:rect l="l" t="t" r="r" b="b"/>
            <a:pathLst>
              <a:path w="3606800" h="20320">
                <a:moveTo>
                  <a:pt x="0" y="19812"/>
                </a:moveTo>
                <a:lnTo>
                  <a:pt x="3606418" y="19812"/>
                </a:lnTo>
                <a:lnTo>
                  <a:pt x="3606418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bb8f8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147"/>
          <p:cNvSpPr/>
          <p:nvPr/>
        </p:nvSpPr>
        <p:spPr>
          <a:xfrm>
            <a:off x="65520" y="4506480"/>
            <a:ext cx="3606120" cy="20880"/>
          </a:xfrm>
          <a:custGeom>
            <a:avLst/>
            <a:gdLst/>
            <a:ahLst/>
            <a:rect l="l" t="t" r="r" b="b"/>
            <a:pathLst>
              <a:path w="3606800" h="21589">
                <a:moveTo>
                  <a:pt x="0" y="21335"/>
                </a:moveTo>
                <a:lnTo>
                  <a:pt x="3606418" y="21335"/>
                </a:lnTo>
                <a:lnTo>
                  <a:pt x="3606418" y="0"/>
                </a:lnTo>
                <a:lnTo>
                  <a:pt x="0" y="0"/>
                </a:lnTo>
                <a:lnTo>
                  <a:pt x="0" y="21335"/>
                </a:lnTo>
                <a:close/>
              </a:path>
            </a:pathLst>
          </a:custGeom>
          <a:solidFill>
            <a:srgbClr val="bb8f8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148"/>
          <p:cNvSpPr/>
          <p:nvPr/>
        </p:nvSpPr>
        <p:spPr>
          <a:xfrm>
            <a:off x="65520" y="4492800"/>
            <a:ext cx="3606120" cy="27360"/>
          </a:xfrm>
          <a:custGeom>
            <a:avLst/>
            <a:gdLst/>
            <a:ahLst/>
            <a:rect l="l" t="t" r="r" b="b"/>
            <a:pathLst>
              <a:path w="3606800" h="27939">
                <a:moveTo>
                  <a:pt x="0" y="27431"/>
                </a:moveTo>
                <a:lnTo>
                  <a:pt x="3606418" y="27431"/>
                </a:lnTo>
                <a:lnTo>
                  <a:pt x="3606418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c908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149"/>
          <p:cNvSpPr/>
          <p:nvPr/>
        </p:nvSpPr>
        <p:spPr>
          <a:xfrm>
            <a:off x="65520" y="448056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c908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150"/>
          <p:cNvSpPr/>
          <p:nvPr/>
        </p:nvSpPr>
        <p:spPr>
          <a:xfrm>
            <a:off x="65520" y="446688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c908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151"/>
          <p:cNvSpPr/>
          <p:nvPr/>
        </p:nvSpPr>
        <p:spPr>
          <a:xfrm>
            <a:off x="65520" y="445464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d918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152"/>
          <p:cNvSpPr/>
          <p:nvPr/>
        </p:nvSpPr>
        <p:spPr>
          <a:xfrm>
            <a:off x="65520" y="4442400"/>
            <a:ext cx="3606120" cy="24120"/>
          </a:xfrm>
          <a:custGeom>
            <a:avLst/>
            <a:gdLst/>
            <a:ahLst/>
            <a:rect l="l" t="t" r="r" b="b"/>
            <a:pathLst>
              <a:path w="3606800" h="24764">
                <a:moveTo>
                  <a:pt x="0" y="24383"/>
                </a:moveTo>
                <a:lnTo>
                  <a:pt x="3606418" y="24383"/>
                </a:lnTo>
                <a:lnTo>
                  <a:pt x="3606418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d918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153"/>
          <p:cNvSpPr/>
          <p:nvPr/>
        </p:nvSpPr>
        <p:spPr>
          <a:xfrm>
            <a:off x="65520" y="4431960"/>
            <a:ext cx="3606120" cy="22320"/>
          </a:xfrm>
          <a:custGeom>
            <a:avLst/>
            <a:gdLst/>
            <a:ahLst/>
            <a:rect l="l" t="t" r="r" b="b"/>
            <a:pathLst>
              <a:path w="3606800" h="22860">
                <a:moveTo>
                  <a:pt x="0" y="22860"/>
                </a:moveTo>
                <a:lnTo>
                  <a:pt x="3606418" y="22860"/>
                </a:lnTo>
                <a:lnTo>
                  <a:pt x="3606418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be928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154"/>
          <p:cNvSpPr/>
          <p:nvPr/>
        </p:nvSpPr>
        <p:spPr>
          <a:xfrm>
            <a:off x="65520" y="4419720"/>
            <a:ext cx="3606120" cy="22320"/>
          </a:xfrm>
          <a:custGeom>
            <a:avLst/>
            <a:gdLst/>
            <a:ahLst/>
            <a:rect l="l" t="t" r="r" b="b"/>
            <a:pathLst>
              <a:path w="3606800" h="22860">
                <a:moveTo>
                  <a:pt x="0" y="22860"/>
                </a:moveTo>
                <a:lnTo>
                  <a:pt x="3606418" y="22860"/>
                </a:lnTo>
                <a:lnTo>
                  <a:pt x="3606418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be928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155"/>
          <p:cNvSpPr/>
          <p:nvPr/>
        </p:nvSpPr>
        <p:spPr>
          <a:xfrm>
            <a:off x="65520" y="4407480"/>
            <a:ext cx="3606120" cy="24120"/>
          </a:xfrm>
          <a:custGeom>
            <a:avLst/>
            <a:gdLst/>
            <a:ahLst/>
            <a:rect l="l" t="t" r="r" b="b"/>
            <a:pathLst>
              <a:path w="3606800" h="24764">
                <a:moveTo>
                  <a:pt x="0" y="24383"/>
                </a:moveTo>
                <a:lnTo>
                  <a:pt x="3606418" y="24383"/>
                </a:lnTo>
                <a:lnTo>
                  <a:pt x="3606418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e928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156"/>
          <p:cNvSpPr/>
          <p:nvPr/>
        </p:nvSpPr>
        <p:spPr>
          <a:xfrm>
            <a:off x="65520" y="439380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0928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157"/>
          <p:cNvSpPr/>
          <p:nvPr/>
        </p:nvSpPr>
        <p:spPr>
          <a:xfrm>
            <a:off x="65520" y="438156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0938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158"/>
          <p:cNvSpPr/>
          <p:nvPr/>
        </p:nvSpPr>
        <p:spPr>
          <a:xfrm>
            <a:off x="65520" y="436788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1948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159"/>
          <p:cNvSpPr/>
          <p:nvPr/>
        </p:nvSpPr>
        <p:spPr>
          <a:xfrm>
            <a:off x="65520" y="4354200"/>
            <a:ext cx="3606120" cy="27360"/>
          </a:xfrm>
          <a:custGeom>
            <a:avLst/>
            <a:gdLst/>
            <a:ahLst/>
            <a:rect l="l" t="t" r="r" b="b"/>
            <a:pathLst>
              <a:path w="3606800" h="27939">
                <a:moveTo>
                  <a:pt x="0" y="27431"/>
                </a:moveTo>
                <a:lnTo>
                  <a:pt x="3606418" y="27431"/>
                </a:lnTo>
                <a:lnTo>
                  <a:pt x="3606418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c1948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160"/>
          <p:cNvSpPr/>
          <p:nvPr/>
        </p:nvSpPr>
        <p:spPr>
          <a:xfrm>
            <a:off x="65520" y="4346280"/>
            <a:ext cx="3606120" cy="20880"/>
          </a:xfrm>
          <a:custGeom>
            <a:avLst/>
            <a:gdLst/>
            <a:ahLst/>
            <a:rect l="l" t="t" r="r" b="b"/>
            <a:pathLst>
              <a:path w="3606800" h="21589">
                <a:moveTo>
                  <a:pt x="0" y="21335"/>
                </a:moveTo>
                <a:lnTo>
                  <a:pt x="3606418" y="21335"/>
                </a:lnTo>
                <a:lnTo>
                  <a:pt x="3606418" y="0"/>
                </a:lnTo>
                <a:lnTo>
                  <a:pt x="0" y="0"/>
                </a:lnTo>
                <a:lnTo>
                  <a:pt x="0" y="21335"/>
                </a:lnTo>
                <a:close/>
              </a:path>
            </a:pathLst>
          </a:custGeom>
          <a:solidFill>
            <a:srgbClr val="c1958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161"/>
          <p:cNvSpPr/>
          <p:nvPr/>
        </p:nvSpPr>
        <p:spPr>
          <a:xfrm>
            <a:off x="65520" y="4334400"/>
            <a:ext cx="3606120" cy="19440"/>
          </a:xfrm>
          <a:custGeom>
            <a:avLst/>
            <a:gdLst/>
            <a:ahLst/>
            <a:rect l="l" t="t" r="r" b="b"/>
            <a:pathLst>
              <a:path w="3606800" h="20320">
                <a:moveTo>
                  <a:pt x="0" y="19812"/>
                </a:moveTo>
                <a:lnTo>
                  <a:pt x="3606418" y="19812"/>
                </a:lnTo>
                <a:lnTo>
                  <a:pt x="3606418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c2958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162"/>
          <p:cNvSpPr/>
          <p:nvPr/>
        </p:nvSpPr>
        <p:spPr>
          <a:xfrm>
            <a:off x="65520" y="432072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2968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163"/>
          <p:cNvSpPr/>
          <p:nvPr/>
        </p:nvSpPr>
        <p:spPr>
          <a:xfrm>
            <a:off x="65520" y="4306680"/>
            <a:ext cx="3606120" cy="27360"/>
          </a:xfrm>
          <a:custGeom>
            <a:avLst/>
            <a:gdLst/>
            <a:ahLst/>
            <a:rect l="l" t="t" r="r" b="b"/>
            <a:pathLst>
              <a:path w="3606800" h="27939">
                <a:moveTo>
                  <a:pt x="0" y="27431"/>
                </a:moveTo>
                <a:lnTo>
                  <a:pt x="3606418" y="27431"/>
                </a:lnTo>
                <a:lnTo>
                  <a:pt x="3606418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c3978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164"/>
          <p:cNvSpPr/>
          <p:nvPr/>
        </p:nvSpPr>
        <p:spPr>
          <a:xfrm>
            <a:off x="65520" y="429480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3978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165"/>
          <p:cNvSpPr/>
          <p:nvPr/>
        </p:nvSpPr>
        <p:spPr>
          <a:xfrm>
            <a:off x="65520" y="428076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3998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166"/>
          <p:cNvSpPr/>
          <p:nvPr/>
        </p:nvSpPr>
        <p:spPr>
          <a:xfrm>
            <a:off x="65520" y="426888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49a8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167"/>
          <p:cNvSpPr/>
          <p:nvPr/>
        </p:nvSpPr>
        <p:spPr>
          <a:xfrm>
            <a:off x="65520" y="4259520"/>
            <a:ext cx="3606120" cy="20880"/>
          </a:xfrm>
          <a:custGeom>
            <a:avLst/>
            <a:gdLst/>
            <a:ahLst/>
            <a:rect l="l" t="t" r="r" b="b"/>
            <a:pathLst>
              <a:path w="3606800" h="21589">
                <a:moveTo>
                  <a:pt x="0" y="21336"/>
                </a:moveTo>
                <a:lnTo>
                  <a:pt x="3606418" y="21336"/>
                </a:lnTo>
                <a:lnTo>
                  <a:pt x="3606418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c49a8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168"/>
          <p:cNvSpPr/>
          <p:nvPr/>
        </p:nvSpPr>
        <p:spPr>
          <a:xfrm>
            <a:off x="65520" y="4245840"/>
            <a:ext cx="3606120" cy="22320"/>
          </a:xfrm>
          <a:custGeom>
            <a:avLst/>
            <a:gdLst/>
            <a:ahLst/>
            <a:rect l="l" t="t" r="r" b="b"/>
            <a:pathLst>
              <a:path w="3606800" h="22860">
                <a:moveTo>
                  <a:pt x="0" y="22860"/>
                </a:moveTo>
                <a:lnTo>
                  <a:pt x="3606418" y="22860"/>
                </a:lnTo>
                <a:lnTo>
                  <a:pt x="3606418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c59c8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169"/>
          <p:cNvSpPr/>
          <p:nvPr/>
        </p:nvSpPr>
        <p:spPr>
          <a:xfrm>
            <a:off x="65520" y="423360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59c8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170"/>
          <p:cNvSpPr/>
          <p:nvPr/>
        </p:nvSpPr>
        <p:spPr>
          <a:xfrm>
            <a:off x="65520" y="4221360"/>
            <a:ext cx="3606120" cy="24120"/>
          </a:xfrm>
          <a:custGeom>
            <a:avLst/>
            <a:gdLst/>
            <a:ahLst/>
            <a:rect l="l" t="t" r="r" b="b"/>
            <a:pathLst>
              <a:path w="3606800" h="24764">
                <a:moveTo>
                  <a:pt x="0" y="24383"/>
                </a:moveTo>
                <a:lnTo>
                  <a:pt x="3606418" y="24383"/>
                </a:lnTo>
                <a:lnTo>
                  <a:pt x="3606418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c59c8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171"/>
          <p:cNvSpPr/>
          <p:nvPr/>
        </p:nvSpPr>
        <p:spPr>
          <a:xfrm>
            <a:off x="65520" y="420768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59d8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172"/>
          <p:cNvSpPr/>
          <p:nvPr/>
        </p:nvSpPr>
        <p:spPr>
          <a:xfrm>
            <a:off x="65520" y="419544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59d8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173"/>
          <p:cNvSpPr/>
          <p:nvPr/>
        </p:nvSpPr>
        <p:spPr>
          <a:xfrm>
            <a:off x="65520" y="4186440"/>
            <a:ext cx="3606120" cy="20880"/>
          </a:xfrm>
          <a:custGeom>
            <a:avLst/>
            <a:gdLst/>
            <a:ahLst/>
            <a:rect l="l" t="t" r="r" b="b"/>
            <a:pathLst>
              <a:path w="3606800" h="21589">
                <a:moveTo>
                  <a:pt x="0" y="21336"/>
                </a:moveTo>
                <a:lnTo>
                  <a:pt x="3606418" y="21336"/>
                </a:lnTo>
                <a:lnTo>
                  <a:pt x="3606418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c69f9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174"/>
          <p:cNvSpPr/>
          <p:nvPr/>
        </p:nvSpPr>
        <p:spPr>
          <a:xfrm>
            <a:off x="65520" y="4174200"/>
            <a:ext cx="3606120" cy="20880"/>
          </a:xfrm>
          <a:custGeom>
            <a:avLst/>
            <a:gdLst/>
            <a:ahLst/>
            <a:rect l="l" t="t" r="r" b="b"/>
            <a:pathLst>
              <a:path w="3606800" h="21589">
                <a:moveTo>
                  <a:pt x="0" y="21336"/>
                </a:moveTo>
                <a:lnTo>
                  <a:pt x="3606418" y="21336"/>
                </a:lnTo>
                <a:lnTo>
                  <a:pt x="3606418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c69f9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175"/>
          <p:cNvSpPr/>
          <p:nvPr/>
        </p:nvSpPr>
        <p:spPr>
          <a:xfrm>
            <a:off x="65520" y="416052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69f9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176"/>
          <p:cNvSpPr/>
          <p:nvPr/>
        </p:nvSpPr>
        <p:spPr>
          <a:xfrm>
            <a:off x="65520" y="414828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79f9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177"/>
          <p:cNvSpPr/>
          <p:nvPr/>
        </p:nvSpPr>
        <p:spPr>
          <a:xfrm>
            <a:off x="65520" y="4136040"/>
            <a:ext cx="3606120" cy="24120"/>
          </a:xfrm>
          <a:custGeom>
            <a:avLst/>
            <a:gdLst/>
            <a:ahLst/>
            <a:rect l="l" t="t" r="r" b="b"/>
            <a:pathLst>
              <a:path w="3606800" h="24764">
                <a:moveTo>
                  <a:pt x="0" y="24383"/>
                </a:moveTo>
                <a:lnTo>
                  <a:pt x="3606418" y="24383"/>
                </a:lnTo>
                <a:lnTo>
                  <a:pt x="3606418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c7a09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178"/>
          <p:cNvSpPr/>
          <p:nvPr/>
        </p:nvSpPr>
        <p:spPr>
          <a:xfrm>
            <a:off x="65520" y="4120920"/>
            <a:ext cx="3606120" cy="27360"/>
          </a:xfrm>
          <a:custGeom>
            <a:avLst/>
            <a:gdLst/>
            <a:ahLst/>
            <a:rect l="l" t="t" r="r" b="b"/>
            <a:pathLst>
              <a:path w="3606800" h="27939">
                <a:moveTo>
                  <a:pt x="0" y="27431"/>
                </a:moveTo>
                <a:lnTo>
                  <a:pt x="3606418" y="27431"/>
                </a:lnTo>
                <a:lnTo>
                  <a:pt x="3606418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c8a19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179"/>
          <p:cNvSpPr/>
          <p:nvPr/>
        </p:nvSpPr>
        <p:spPr>
          <a:xfrm>
            <a:off x="65520" y="4108680"/>
            <a:ext cx="3606120" cy="27360"/>
          </a:xfrm>
          <a:custGeom>
            <a:avLst/>
            <a:gdLst/>
            <a:ahLst/>
            <a:rect l="l" t="t" r="r" b="b"/>
            <a:pathLst>
              <a:path w="3606800" h="27939">
                <a:moveTo>
                  <a:pt x="0" y="27431"/>
                </a:moveTo>
                <a:lnTo>
                  <a:pt x="3606418" y="27431"/>
                </a:lnTo>
                <a:lnTo>
                  <a:pt x="3606418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c8a19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180"/>
          <p:cNvSpPr/>
          <p:nvPr/>
        </p:nvSpPr>
        <p:spPr>
          <a:xfrm>
            <a:off x="65520" y="4101120"/>
            <a:ext cx="3606120" cy="19440"/>
          </a:xfrm>
          <a:custGeom>
            <a:avLst/>
            <a:gdLst/>
            <a:ahLst/>
            <a:rect l="l" t="t" r="r" b="b"/>
            <a:pathLst>
              <a:path w="3606800" h="20320">
                <a:moveTo>
                  <a:pt x="0" y="19812"/>
                </a:moveTo>
                <a:lnTo>
                  <a:pt x="3606418" y="19812"/>
                </a:lnTo>
                <a:lnTo>
                  <a:pt x="3606418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c8a19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181"/>
          <p:cNvSpPr/>
          <p:nvPr/>
        </p:nvSpPr>
        <p:spPr>
          <a:xfrm>
            <a:off x="65520" y="4087440"/>
            <a:ext cx="3606120" cy="20880"/>
          </a:xfrm>
          <a:custGeom>
            <a:avLst/>
            <a:gdLst/>
            <a:ahLst/>
            <a:rect l="l" t="t" r="r" b="b"/>
            <a:pathLst>
              <a:path w="3606800" h="21589">
                <a:moveTo>
                  <a:pt x="0" y="21335"/>
                </a:moveTo>
                <a:lnTo>
                  <a:pt x="3606418" y="21335"/>
                </a:lnTo>
                <a:lnTo>
                  <a:pt x="3606418" y="0"/>
                </a:lnTo>
                <a:lnTo>
                  <a:pt x="0" y="0"/>
                </a:lnTo>
                <a:lnTo>
                  <a:pt x="0" y="21335"/>
                </a:lnTo>
                <a:close/>
              </a:path>
            </a:pathLst>
          </a:custGeom>
          <a:solidFill>
            <a:srgbClr val="c9a29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182"/>
          <p:cNvSpPr/>
          <p:nvPr/>
        </p:nvSpPr>
        <p:spPr>
          <a:xfrm>
            <a:off x="65520" y="407520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9a39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183"/>
          <p:cNvSpPr/>
          <p:nvPr/>
        </p:nvSpPr>
        <p:spPr>
          <a:xfrm>
            <a:off x="65520" y="406152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aa49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184"/>
          <p:cNvSpPr/>
          <p:nvPr/>
        </p:nvSpPr>
        <p:spPr>
          <a:xfrm>
            <a:off x="65520" y="4047840"/>
            <a:ext cx="3606120" cy="27360"/>
          </a:xfrm>
          <a:custGeom>
            <a:avLst/>
            <a:gdLst/>
            <a:ahLst/>
            <a:rect l="l" t="t" r="r" b="b"/>
            <a:pathLst>
              <a:path w="3606800" h="27939">
                <a:moveTo>
                  <a:pt x="0" y="27431"/>
                </a:moveTo>
                <a:lnTo>
                  <a:pt x="3606418" y="27431"/>
                </a:lnTo>
                <a:lnTo>
                  <a:pt x="3606418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caa49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185"/>
          <p:cNvSpPr/>
          <p:nvPr/>
        </p:nvSpPr>
        <p:spPr>
          <a:xfrm>
            <a:off x="65520" y="4035600"/>
            <a:ext cx="3606120" cy="25200"/>
          </a:xfrm>
          <a:custGeom>
            <a:avLst/>
            <a:gdLst/>
            <a:ahLst/>
            <a:rect l="l" t="t" r="r" b="b"/>
            <a:pathLst>
              <a:path w="3606800" h="26035">
                <a:moveTo>
                  <a:pt x="0" y="25907"/>
                </a:moveTo>
                <a:lnTo>
                  <a:pt x="3606418" y="25907"/>
                </a:lnTo>
                <a:lnTo>
                  <a:pt x="360641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aa69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186"/>
          <p:cNvSpPr/>
          <p:nvPr/>
        </p:nvSpPr>
        <p:spPr>
          <a:xfrm>
            <a:off x="65520" y="4023360"/>
            <a:ext cx="3606120" cy="24120"/>
          </a:xfrm>
          <a:custGeom>
            <a:avLst/>
            <a:gdLst/>
            <a:ahLst/>
            <a:rect l="l" t="t" r="r" b="b"/>
            <a:pathLst>
              <a:path w="3606800" h="24764">
                <a:moveTo>
                  <a:pt x="0" y="24383"/>
                </a:moveTo>
                <a:lnTo>
                  <a:pt x="3606418" y="24383"/>
                </a:lnTo>
                <a:lnTo>
                  <a:pt x="3606418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cca69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187"/>
          <p:cNvSpPr/>
          <p:nvPr/>
        </p:nvSpPr>
        <p:spPr>
          <a:xfrm>
            <a:off x="65520" y="4012560"/>
            <a:ext cx="3606120" cy="22320"/>
          </a:xfrm>
          <a:custGeom>
            <a:avLst/>
            <a:gdLst/>
            <a:ahLst/>
            <a:rect l="l" t="t" r="r" b="b"/>
            <a:pathLst>
              <a:path w="3606800" h="22860">
                <a:moveTo>
                  <a:pt x="0" y="22860"/>
                </a:moveTo>
                <a:lnTo>
                  <a:pt x="3606418" y="22860"/>
                </a:lnTo>
                <a:lnTo>
                  <a:pt x="3606418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cca79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188"/>
          <p:cNvSpPr/>
          <p:nvPr/>
        </p:nvSpPr>
        <p:spPr>
          <a:xfrm>
            <a:off x="1304640" y="4000680"/>
            <a:ext cx="2367360" cy="22320"/>
          </a:xfrm>
          <a:custGeom>
            <a:avLst/>
            <a:gdLst/>
            <a:ahLst/>
            <a:rect l="l" t="t" r="r" b="b"/>
            <a:pathLst>
              <a:path w="2367915" h="22860">
                <a:moveTo>
                  <a:pt x="0" y="22860"/>
                </a:moveTo>
                <a:lnTo>
                  <a:pt x="2367407" y="22860"/>
                </a:lnTo>
                <a:lnTo>
                  <a:pt x="2367407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cda89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189"/>
          <p:cNvSpPr/>
          <p:nvPr/>
        </p:nvSpPr>
        <p:spPr>
          <a:xfrm>
            <a:off x="65520" y="4000680"/>
            <a:ext cx="89280" cy="22320"/>
          </a:xfrm>
          <a:custGeom>
            <a:avLst/>
            <a:gdLst/>
            <a:ahLst/>
            <a:rect l="l" t="t" r="r" b="b"/>
            <a:pathLst>
              <a:path w="90170" h="22860">
                <a:moveTo>
                  <a:pt x="0" y="22860"/>
                </a:moveTo>
                <a:lnTo>
                  <a:pt x="89916" y="22860"/>
                </a:lnTo>
                <a:lnTo>
                  <a:pt x="89916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cda89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190"/>
          <p:cNvSpPr/>
          <p:nvPr/>
        </p:nvSpPr>
        <p:spPr>
          <a:xfrm>
            <a:off x="1304640" y="3988440"/>
            <a:ext cx="2367360" cy="24120"/>
          </a:xfrm>
          <a:custGeom>
            <a:avLst/>
            <a:gdLst/>
            <a:ahLst/>
            <a:rect l="l" t="t" r="r" b="b"/>
            <a:pathLst>
              <a:path w="2367915" h="24764">
                <a:moveTo>
                  <a:pt x="0" y="24383"/>
                </a:moveTo>
                <a:lnTo>
                  <a:pt x="2367407" y="24383"/>
                </a:lnTo>
                <a:lnTo>
                  <a:pt x="2367407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cda89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191"/>
          <p:cNvSpPr/>
          <p:nvPr/>
        </p:nvSpPr>
        <p:spPr>
          <a:xfrm>
            <a:off x="65520" y="3988440"/>
            <a:ext cx="89280" cy="24120"/>
          </a:xfrm>
          <a:custGeom>
            <a:avLst/>
            <a:gdLst/>
            <a:ahLst/>
            <a:rect l="l" t="t" r="r" b="b"/>
            <a:pathLst>
              <a:path w="90170" h="24764">
                <a:moveTo>
                  <a:pt x="0" y="24383"/>
                </a:moveTo>
                <a:lnTo>
                  <a:pt x="89916" y="24383"/>
                </a:lnTo>
                <a:lnTo>
                  <a:pt x="89916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cda89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192"/>
          <p:cNvSpPr/>
          <p:nvPr/>
        </p:nvSpPr>
        <p:spPr>
          <a:xfrm>
            <a:off x="1304640" y="3974760"/>
            <a:ext cx="2367360" cy="25200"/>
          </a:xfrm>
          <a:custGeom>
            <a:avLst/>
            <a:gdLst/>
            <a:ahLst/>
            <a:rect l="l" t="t" r="r" b="b"/>
            <a:pathLst>
              <a:path w="2367915" h="26035">
                <a:moveTo>
                  <a:pt x="0" y="25907"/>
                </a:moveTo>
                <a:lnTo>
                  <a:pt x="2367407" y="25907"/>
                </a:lnTo>
                <a:lnTo>
                  <a:pt x="2367407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da99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193"/>
          <p:cNvSpPr/>
          <p:nvPr/>
        </p:nvSpPr>
        <p:spPr>
          <a:xfrm>
            <a:off x="65520" y="3974760"/>
            <a:ext cx="89280" cy="25200"/>
          </a:xfrm>
          <a:custGeom>
            <a:avLst/>
            <a:gdLst/>
            <a:ahLst/>
            <a:rect l="l" t="t" r="r" b="b"/>
            <a:pathLst>
              <a:path w="90170" h="26035">
                <a:moveTo>
                  <a:pt x="0" y="25907"/>
                </a:moveTo>
                <a:lnTo>
                  <a:pt x="89916" y="25907"/>
                </a:lnTo>
                <a:lnTo>
                  <a:pt x="8991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da99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194"/>
          <p:cNvSpPr/>
          <p:nvPr/>
        </p:nvSpPr>
        <p:spPr>
          <a:xfrm>
            <a:off x="1304640" y="3962520"/>
            <a:ext cx="2367360" cy="25200"/>
          </a:xfrm>
          <a:custGeom>
            <a:avLst/>
            <a:gdLst/>
            <a:ahLst/>
            <a:rect l="l" t="t" r="r" b="b"/>
            <a:pathLst>
              <a:path w="2367915" h="26035">
                <a:moveTo>
                  <a:pt x="0" y="25907"/>
                </a:moveTo>
                <a:lnTo>
                  <a:pt x="2367407" y="25907"/>
                </a:lnTo>
                <a:lnTo>
                  <a:pt x="2367407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eaa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195"/>
          <p:cNvSpPr/>
          <p:nvPr/>
        </p:nvSpPr>
        <p:spPr>
          <a:xfrm>
            <a:off x="65520" y="3962520"/>
            <a:ext cx="89280" cy="25200"/>
          </a:xfrm>
          <a:custGeom>
            <a:avLst/>
            <a:gdLst/>
            <a:ahLst/>
            <a:rect l="l" t="t" r="r" b="b"/>
            <a:pathLst>
              <a:path w="90170" h="26035">
                <a:moveTo>
                  <a:pt x="0" y="25907"/>
                </a:moveTo>
                <a:lnTo>
                  <a:pt x="89916" y="25907"/>
                </a:lnTo>
                <a:lnTo>
                  <a:pt x="8991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ceaa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CustomShape 196"/>
          <p:cNvSpPr/>
          <p:nvPr/>
        </p:nvSpPr>
        <p:spPr>
          <a:xfrm>
            <a:off x="1304640" y="3950280"/>
            <a:ext cx="2367360" cy="24120"/>
          </a:xfrm>
          <a:custGeom>
            <a:avLst/>
            <a:gdLst/>
            <a:ahLst/>
            <a:rect l="l" t="t" r="r" b="b"/>
            <a:pathLst>
              <a:path w="2367915" h="24764">
                <a:moveTo>
                  <a:pt x="0" y="24383"/>
                </a:moveTo>
                <a:lnTo>
                  <a:pt x="2367407" y="24383"/>
                </a:lnTo>
                <a:lnTo>
                  <a:pt x="2367407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ceaa9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197"/>
          <p:cNvSpPr/>
          <p:nvPr/>
        </p:nvSpPr>
        <p:spPr>
          <a:xfrm>
            <a:off x="65520" y="3950280"/>
            <a:ext cx="89280" cy="24120"/>
          </a:xfrm>
          <a:custGeom>
            <a:avLst/>
            <a:gdLst/>
            <a:ahLst/>
            <a:rect l="l" t="t" r="r" b="b"/>
            <a:pathLst>
              <a:path w="90170" h="24764">
                <a:moveTo>
                  <a:pt x="0" y="24383"/>
                </a:moveTo>
                <a:lnTo>
                  <a:pt x="89916" y="24383"/>
                </a:lnTo>
                <a:lnTo>
                  <a:pt x="89916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ceaa9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CustomShape 198"/>
          <p:cNvSpPr/>
          <p:nvPr/>
        </p:nvSpPr>
        <p:spPr>
          <a:xfrm>
            <a:off x="1304640" y="3934800"/>
            <a:ext cx="2367360" cy="27360"/>
          </a:xfrm>
          <a:custGeom>
            <a:avLst/>
            <a:gdLst/>
            <a:ahLst/>
            <a:rect l="l" t="t" r="r" b="b"/>
            <a:pathLst>
              <a:path w="2367915" h="27939">
                <a:moveTo>
                  <a:pt x="0" y="27431"/>
                </a:moveTo>
                <a:lnTo>
                  <a:pt x="2367407" y="27431"/>
                </a:lnTo>
                <a:lnTo>
                  <a:pt x="2367407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d0ac9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199"/>
          <p:cNvSpPr/>
          <p:nvPr/>
        </p:nvSpPr>
        <p:spPr>
          <a:xfrm>
            <a:off x="65520" y="3934800"/>
            <a:ext cx="89280" cy="27360"/>
          </a:xfrm>
          <a:custGeom>
            <a:avLst/>
            <a:gdLst/>
            <a:ahLst/>
            <a:rect l="l" t="t" r="r" b="b"/>
            <a:pathLst>
              <a:path w="90170" h="27939">
                <a:moveTo>
                  <a:pt x="0" y="27431"/>
                </a:moveTo>
                <a:lnTo>
                  <a:pt x="89916" y="27431"/>
                </a:lnTo>
                <a:lnTo>
                  <a:pt x="89916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d0ac9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CustomShape 200"/>
          <p:cNvSpPr/>
          <p:nvPr/>
        </p:nvSpPr>
        <p:spPr>
          <a:xfrm>
            <a:off x="1304640" y="3927240"/>
            <a:ext cx="2367360" cy="22320"/>
          </a:xfrm>
          <a:custGeom>
            <a:avLst/>
            <a:gdLst/>
            <a:ahLst/>
            <a:rect l="l" t="t" r="r" b="b"/>
            <a:pathLst>
              <a:path w="2367915" h="22860">
                <a:moveTo>
                  <a:pt x="0" y="22859"/>
                </a:moveTo>
                <a:lnTo>
                  <a:pt x="2367407" y="22859"/>
                </a:lnTo>
                <a:lnTo>
                  <a:pt x="2367407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d0ac9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201"/>
          <p:cNvSpPr/>
          <p:nvPr/>
        </p:nvSpPr>
        <p:spPr>
          <a:xfrm>
            <a:off x="65520" y="3927240"/>
            <a:ext cx="89280" cy="22320"/>
          </a:xfrm>
          <a:custGeom>
            <a:avLst/>
            <a:gdLst/>
            <a:ahLst/>
            <a:rect l="l" t="t" r="r" b="b"/>
            <a:pathLst>
              <a:path w="90170" h="22860">
                <a:moveTo>
                  <a:pt x="0" y="22859"/>
                </a:moveTo>
                <a:lnTo>
                  <a:pt x="89916" y="22859"/>
                </a:lnTo>
                <a:lnTo>
                  <a:pt x="89916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d0ac9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202"/>
          <p:cNvSpPr/>
          <p:nvPr/>
        </p:nvSpPr>
        <p:spPr>
          <a:xfrm>
            <a:off x="1304640" y="3915000"/>
            <a:ext cx="2367360" cy="19440"/>
          </a:xfrm>
          <a:custGeom>
            <a:avLst/>
            <a:gdLst/>
            <a:ahLst/>
            <a:rect l="l" t="t" r="r" b="b"/>
            <a:pathLst>
              <a:path w="2367915" h="20320">
                <a:moveTo>
                  <a:pt x="0" y="19812"/>
                </a:moveTo>
                <a:lnTo>
                  <a:pt x="2367407" y="19812"/>
                </a:lnTo>
                <a:lnTo>
                  <a:pt x="2367407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d0ac9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203"/>
          <p:cNvSpPr/>
          <p:nvPr/>
        </p:nvSpPr>
        <p:spPr>
          <a:xfrm>
            <a:off x="65520" y="3915000"/>
            <a:ext cx="89280" cy="19440"/>
          </a:xfrm>
          <a:custGeom>
            <a:avLst/>
            <a:gdLst/>
            <a:ahLst/>
            <a:rect l="l" t="t" r="r" b="b"/>
            <a:pathLst>
              <a:path w="90170" h="20320">
                <a:moveTo>
                  <a:pt x="0" y="19812"/>
                </a:moveTo>
                <a:lnTo>
                  <a:pt x="89916" y="19812"/>
                </a:lnTo>
                <a:lnTo>
                  <a:pt x="89916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d0ac9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204"/>
          <p:cNvSpPr/>
          <p:nvPr/>
        </p:nvSpPr>
        <p:spPr>
          <a:xfrm>
            <a:off x="1304640" y="3901320"/>
            <a:ext cx="2367360" cy="25200"/>
          </a:xfrm>
          <a:custGeom>
            <a:avLst/>
            <a:gdLst/>
            <a:ahLst/>
            <a:rect l="l" t="t" r="r" b="b"/>
            <a:pathLst>
              <a:path w="2367915" h="26035">
                <a:moveTo>
                  <a:pt x="0" y="25907"/>
                </a:moveTo>
                <a:lnTo>
                  <a:pt x="2367407" y="25907"/>
                </a:lnTo>
                <a:lnTo>
                  <a:pt x="2367407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1ada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205"/>
          <p:cNvSpPr/>
          <p:nvPr/>
        </p:nvSpPr>
        <p:spPr>
          <a:xfrm>
            <a:off x="65520" y="3901320"/>
            <a:ext cx="89280" cy="25200"/>
          </a:xfrm>
          <a:custGeom>
            <a:avLst/>
            <a:gdLst/>
            <a:ahLst/>
            <a:rect l="l" t="t" r="r" b="b"/>
            <a:pathLst>
              <a:path w="90170" h="26035">
                <a:moveTo>
                  <a:pt x="0" y="25907"/>
                </a:moveTo>
                <a:lnTo>
                  <a:pt x="89916" y="25907"/>
                </a:lnTo>
                <a:lnTo>
                  <a:pt x="8991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1ada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206"/>
          <p:cNvSpPr/>
          <p:nvPr/>
        </p:nvSpPr>
        <p:spPr>
          <a:xfrm>
            <a:off x="1304640" y="3889080"/>
            <a:ext cx="2367360" cy="25200"/>
          </a:xfrm>
          <a:custGeom>
            <a:avLst/>
            <a:gdLst/>
            <a:ahLst/>
            <a:rect l="l" t="t" r="r" b="b"/>
            <a:pathLst>
              <a:path w="2367915" h="26035">
                <a:moveTo>
                  <a:pt x="0" y="25907"/>
                </a:moveTo>
                <a:lnTo>
                  <a:pt x="2367407" y="25907"/>
                </a:lnTo>
                <a:lnTo>
                  <a:pt x="2367407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1ada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CustomShape 207"/>
          <p:cNvSpPr/>
          <p:nvPr/>
        </p:nvSpPr>
        <p:spPr>
          <a:xfrm>
            <a:off x="65520" y="3889080"/>
            <a:ext cx="89280" cy="25200"/>
          </a:xfrm>
          <a:custGeom>
            <a:avLst/>
            <a:gdLst/>
            <a:ahLst/>
            <a:rect l="l" t="t" r="r" b="b"/>
            <a:pathLst>
              <a:path w="90170" h="26035">
                <a:moveTo>
                  <a:pt x="0" y="25907"/>
                </a:moveTo>
                <a:lnTo>
                  <a:pt x="89916" y="25907"/>
                </a:lnTo>
                <a:lnTo>
                  <a:pt x="8991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1ada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208"/>
          <p:cNvSpPr/>
          <p:nvPr/>
        </p:nvSpPr>
        <p:spPr>
          <a:xfrm>
            <a:off x="1304640" y="3875400"/>
            <a:ext cx="2367360" cy="25200"/>
          </a:xfrm>
          <a:custGeom>
            <a:avLst/>
            <a:gdLst/>
            <a:ahLst/>
            <a:rect l="l" t="t" r="r" b="b"/>
            <a:pathLst>
              <a:path w="2367915" h="26035">
                <a:moveTo>
                  <a:pt x="0" y="25907"/>
                </a:moveTo>
                <a:lnTo>
                  <a:pt x="2367407" y="25907"/>
                </a:lnTo>
                <a:lnTo>
                  <a:pt x="2367407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2afa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209"/>
          <p:cNvSpPr/>
          <p:nvPr/>
        </p:nvSpPr>
        <p:spPr>
          <a:xfrm>
            <a:off x="65520" y="3875400"/>
            <a:ext cx="89280" cy="25200"/>
          </a:xfrm>
          <a:custGeom>
            <a:avLst/>
            <a:gdLst/>
            <a:ahLst/>
            <a:rect l="l" t="t" r="r" b="b"/>
            <a:pathLst>
              <a:path w="90170" h="26035">
                <a:moveTo>
                  <a:pt x="0" y="25907"/>
                </a:moveTo>
                <a:lnTo>
                  <a:pt x="89916" y="25907"/>
                </a:lnTo>
                <a:lnTo>
                  <a:pt x="8991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2afa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210"/>
          <p:cNvSpPr/>
          <p:nvPr/>
        </p:nvSpPr>
        <p:spPr>
          <a:xfrm>
            <a:off x="7187040" y="3861720"/>
            <a:ext cx="39240" cy="27360"/>
          </a:xfrm>
          <a:custGeom>
            <a:avLst/>
            <a:gdLst/>
            <a:ahLst/>
            <a:rect l="l" t="t" r="r" b="b"/>
            <a:pathLst>
              <a:path w="40004" h="27939">
                <a:moveTo>
                  <a:pt x="0" y="27431"/>
                </a:moveTo>
                <a:lnTo>
                  <a:pt x="39624" y="27431"/>
                </a:lnTo>
                <a:lnTo>
                  <a:pt x="39624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d2afa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211"/>
          <p:cNvSpPr/>
          <p:nvPr/>
        </p:nvSpPr>
        <p:spPr>
          <a:xfrm>
            <a:off x="1304640" y="3861720"/>
            <a:ext cx="5700960" cy="27360"/>
          </a:xfrm>
          <a:custGeom>
            <a:avLst/>
            <a:gdLst/>
            <a:ahLst/>
            <a:rect l="l" t="t" r="r" b="b"/>
            <a:pathLst>
              <a:path w="5701665" h="27939">
                <a:moveTo>
                  <a:pt x="0" y="27431"/>
                </a:moveTo>
                <a:lnTo>
                  <a:pt x="5701283" y="27431"/>
                </a:lnTo>
                <a:lnTo>
                  <a:pt x="5701283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d2afa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212"/>
          <p:cNvSpPr/>
          <p:nvPr/>
        </p:nvSpPr>
        <p:spPr>
          <a:xfrm>
            <a:off x="65520" y="3861720"/>
            <a:ext cx="89280" cy="27360"/>
          </a:xfrm>
          <a:custGeom>
            <a:avLst/>
            <a:gdLst/>
            <a:ahLst/>
            <a:rect l="l" t="t" r="r" b="b"/>
            <a:pathLst>
              <a:path w="90170" h="27939">
                <a:moveTo>
                  <a:pt x="0" y="27431"/>
                </a:moveTo>
                <a:lnTo>
                  <a:pt x="89916" y="27431"/>
                </a:lnTo>
                <a:lnTo>
                  <a:pt x="89916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d2afa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213"/>
          <p:cNvSpPr/>
          <p:nvPr/>
        </p:nvSpPr>
        <p:spPr>
          <a:xfrm>
            <a:off x="7187040" y="3849480"/>
            <a:ext cx="39240" cy="25200"/>
          </a:xfrm>
          <a:custGeom>
            <a:avLst/>
            <a:gdLst/>
            <a:ahLst/>
            <a:rect l="l" t="t" r="r" b="b"/>
            <a:pathLst>
              <a:path w="40004" h="26035">
                <a:moveTo>
                  <a:pt x="0" y="25907"/>
                </a:moveTo>
                <a:lnTo>
                  <a:pt x="39624" y="25907"/>
                </a:lnTo>
                <a:lnTo>
                  <a:pt x="39624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2b0a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214"/>
          <p:cNvSpPr/>
          <p:nvPr/>
        </p:nvSpPr>
        <p:spPr>
          <a:xfrm>
            <a:off x="1304640" y="3849480"/>
            <a:ext cx="5700960" cy="25200"/>
          </a:xfrm>
          <a:custGeom>
            <a:avLst/>
            <a:gdLst/>
            <a:ahLst/>
            <a:rect l="l" t="t" r="r" b="b"/>
            <a:pathLst>
              <a:path w="5701665" h="26035">
                <a:moveTo>
                  <a:pt x="0" y="25907"/>
                </a:moveTo>
                <a:lnTo>
                  <a:pt x="5701283" y="25907"/>
                </a:lnTo>
                <a:lnTo>
                  <a:pt x="5701283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2b0a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CustomShape 215"/>
          <p:cNvSpPr/>
          <p:nvPr/>
        </p:nvSpPr>
        <p:spPr>
          <a:xfrm>
            <a:off x="65520" y="3849480"/>
            <a:ext cx="89280" cy="25200"/>
          </a:xfrm>
          <a:custGeom>
            <a:avLst/>
            <a:gdLst/>
            <a:ahLst/>
            <a:rect l="l" t="t" r="r" b="b"/>
            <a:pathLst>
              <a:path w="90170" h="26035">
                <a:moveTo>
                  <a:pt x="0" y="25907"/>
                </a:moveTo>
                <a:lnTo>
                  <a:pt x="89916" y="25907"/>
                </a:lnTo>
                <a:lnTo>
                  <a:pt x="8991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2b0a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CustomShape 216"/>
          <p:cNvSpPr/>
          <p:nvPr/>
        </p:nvSpPr>
        <p:spPr>
          <a:xfrm>
            <a:off x="65520" y="3841920"/>
            <a:ext cx="89280" cy="19440"/>
          </a:xfrm>
          <a:custGeom>
            <a:avLst/>
            <a:gdLst/>
            <a:ahLst/>
            <a:rect l="l" t="t" r="r" b="b"/>
            <a:pathLst>
              <a:path w="90170" h="20320">
                <a:moveTo>
                  <a:pt x="0" y="19812"/>
                </a:moveTo>
                <a:lnTo>
                  <a:pt x="89916" y="19812"/>
                </a:lnTo>
                <a:lnTo>
                  <a:pt x="89916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d3b1a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CustomShape 217"/>
          <p:cNvSpPr/>
          <p:nvPr/>
        </p:nvSpPr>
        <p:spPr>
          <a:xfrm>
            <a:off x="65520" y="3826800"/>
            <a:ext cx="89280" cy="22320"/>
          </a:xfrm>
          <a:custGeom>
            <a:avLst/>
            <a:gdLst/>
            <a:ahLst/>
            <a:rect l="l" t="t" r="r" b="b"/>
            <a:pathLst>
              <a:path w="90170" h="22860">
                <a:moveTo>
                  <a:pt x="0" y="22860"/>
                </a:moveTo>
                <a:lnTo>
                  <a:pt x="89916" y="22860"/>
                </a:lnTo>
                <a:lnTo>
                  <a:pt x="89916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d3b1a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CustomShape 218"/>
          <p:cNvSpPr/>
          <p:nvPr/>
        </p:nvSpPr>
        <p:spPr>
          <a:xfrm>
            <a:off x="65520" y="3814560"/>
            <a:ext cx="89280" cy="27360"/>
          </a:xfrm>
          <a:custGeom>
            <a:avLst/>
            <a:gdLst/>
            <a:ahLst/>
            <a:rect l="l" t="t" r="r" b="b"/>
            <a:pathLst>
              <a:path w="90170" h="27939">
                <a:moveTo>
                  <a:pt x="0" y="27431"/>
                </a:moveTo>
                <a:lnTo>
                  <a:pt x="89916" y="27431"/>
                </a:lnTo>
                <a:lnTo>
                  <a:pt x="89916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d5b4a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CustomShape 219"/>
          <p:cNvSpPr/>
          <p:nvPr/>
        </p:nvSpPr>
        <p:spPr>
          <a:xfrm>
            <a:off x="65520" y="380232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3"/>
                </a:moveTo>
                <a:lnTo>
                  <a:pt x="1043940" y="24383"/>
                </a:lnTo>
                <a:lnTo>
                  <a:pt x="1043940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d5b4a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CustomShape 220"/>
          <p:cNvSpPr/>
          <p:nvPr/>
        </p:nvSpPr>
        <p:spPr>
          <a:xfrm>
            <a:off x="65520" y="378864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5b4a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CustomShape 221"/>
          <p:cNvSpPr/>
          <p:nvPr/>
        </p:nvSpPr>
        <p:spPr>
          <a:xfrm>
            <a:off x="65520" y="377640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6b5a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CustomShape 222"/>
          <p:cNvSpPr/>
          <p:nvPr/>
        </p:nvSpPr>
        <p:spPr>
          <a:xfrm>
            <a:off x="65520" y="376416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3"/>
                </a:moveTo>
                <a:lnTo>
                  <a:pt x="1043940" y="24383"/>
                </a:lnTo>
                <a:lnTo>
                  <a:pt x="1043940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d6b6a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223"/>
          <p:cNvSpPr/>
          <p:nvPr/>
        </p:nvSpPr>
        <p:spPr>
          <a:xfrm>
            <a:off x="65520" y="3755160"/>
            <a:ext cx="1043280" cy="20880"/>
          </a:xfrm>
          <a:custGeom>
            <a:avLst/>
            <a:gdLst/>
            <a:ahLst/>
            <a:rect l="l" t="t" r="r" b="b"/>
            <a:pathLst>
              <a:path w="1043940" h="21589">
                <a:moveTo>
                  <a:pt x="0" y="21336"/>
                </a:moveTo>
                <a:lnTo>
                  <a:pt x="1043940" y="21336"/>
                </a:lnTo>
                <a:lnTo>
                  <a:pt x="1043940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d7b8a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CustomShape 224"/>
          <p:cNvSpPr/>
          <p:nvPr/>
        </p:nvSpPr>
        <p:spPr>
          <a:xfrm>
            <a:off x="65520" y="3741480"/>
            <a:ext cx="1043280" cy="22320"/>
          </a:xfrm>
          <a:custGeom>
            <a:avLst/>
            <a:gdLst/>
            <a:ahLst/>
            <a:rect l="l" t="t" r="r" b="b"/>
            <a:pathLst>
              <a:path w="1043940" h="22860">
                <a:moveTo>
                  <a:pt x="0" y="22859"/>
                </a:moveTo>
                <a:lnTo>
                  <a:pt x="1043940" y="22859"/>
                </a:lnTo>
                <a:lnTo>
                  <a:pt x="1043940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d7b8a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CustomShape 225"/>
          <p:cNvSpPr/>
          <p:nvPr/>
        </p:nvSpPr>
        <p:spPr>
          <a:xfrm>
            <a:off x="65520" y="372924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9b8a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CustomShape 226"/>
          <p:cNvSpPr/>
          <p:nvPr/>
        </p:nvSpPr>
        <p:spPr>
          <a:xfrm>
            <a:off x="65520" y="371700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3"/>
                </a:moveTo>
                <a:lnTo>
                  <a:pt x="1043940" y="24383"/>
                </a:lnTo>
                <a:lnTo>
                  <a:pt x="1043940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dab8a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CustomShape 227"/>
          <p:cNvSpPr/>
          <p:nvPr/>
        </p:nvSpPr>
        <p:spPr>
          <a:xfrm>
            <a:off x="65520" y="370332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ab9a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228"/>
          <p:cNvSpPr/>
          <p:nvPr/>
        </p:nvSpPr>
        <p:spPr>
          <a:xfrm>
            <a:off x="65520" y="3689640"/>
            <a:ext cx="1043280" cy="27360"/>
          </a:xfrm>
          <a:custGeom>
            <a:avLst/>
            <a:gdLst/>
            <a:ahLst/>
            <a:rect l="l" t="t" r="r" b="b"/>
            <a:pathLst>
              <a:path w="1043940" h="27939">
                <a:moveTo>
                  <a:pt x="0" y="27431"/>
                </a:moveTo>
                <a:lnTo>
                  <a:pt x="1043940" y="27431"/>
                </a:lnTo>
                <a:lnTo>
                  <a:pt x="1043940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dbbaa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229"/>
          <p:cNvSpPr/>
          <p:nvPr/>
        </p:nvSpPr>
        <p:spPr>
          <a:xfrm>
            <a:off x="65520" y="367740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bbaa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230"/>
          <p:cNvSpPr/>
          <p:nvPr/>
        </p:nvSpPr>
        <p:spPr>
          <a:xfrm>
            <a:off x="65520" y="3668400"/>
            <a:ext cx="1043280" cy="20880"/>
          </a:xfrm>
          <a:custGeom>
            <a:avLst/>
            <a:gdLst/>
            <a:ahLst/>
            <a:rect l="l" t="t" r="r" b="b"/>
            <a:pathLst>
              <a:path w="1043940" h="21589">
                <a:moveTo>
                  <a:pt x="0" y="21335"/>
                </a:moveTo>
                <a:lnTo>
                  <a:pt x="1043940" y="21335"/>
                </a:lnTo>
                <a:lnTo>
                  <a:pt x="1043940" y="0"/>
                </a:lnTo>
                <a:lnTo>
                  <a:pt x="0" y="0"/>
                </a:lnTo>
                <a:lnTo>
                  <a:pt x="0" y="21335"/>
                </a:lnTo>
                <a:close/>
              </a:path>
            </a:pathLst>
          </a:custGeom>
          <a:solidFill>
            <a:srgbClr val="dbbb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231"/>
          <p:cNvSpPr/>
          <p:nvPr/>
        </p:nvSpPr>
        <p:spPr>
          <a:xfrm>
            <a:off x="65520" y="3656160"/>
            <a:ext cx="1043280" cy="20880"/>
          </a:xfrm>
          <a:custGeom>
            <a:avLst/>
            <a:gdLst/>
            <a:ahLst/>
            <a:rect l="l" t="t" r="r" b="b"/>
            <a:pathLst>
              <a:path w="1043940" h="21589">
                <a:moveTo>
                  <a:pt x="0" y="21336"/>
                </a:moveTo>
                <a:lnTo>
                  <a:pt x="1043940" y="21336"/>
                </a:lnTo>
                <a:lnTo>
                  <a:pt x="1043940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dcbca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232"/>
          <p:cNvSpPr/>
          <p:nvPr/>
        </p:nvSpPr>
        <p:spPr>
          <a:xfrm>
            <a:off x="65520" y="364248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dbca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CustomShape 233"/>
          <p:cNvSpPr/>
          <p:nvPr/>
        </p:nvSpPr>
        <p:spPr>
          <a:xfrm>
            <a:off x="65520" y="3628800"/>
            <a:ext cx="1043280" cy="27360"/>
          </a:xfrm>
          <a:custGeom>
            <a:avLst/>
            <a:gdLst/>
            <a:ahLst/>
            <a:rect l="l" t="t" r="r" b="b"/>
            <a:pathLst>
              <a:path w="1043940" h="27939">
                <a:moveTo>
                  <a:pt x="0" y="27431"/>
                </a:moveTo>
                <a:lnTo>
                  <a:pt x="1043940" y="27431"/>
                </a:lnTo>
                <a:lnTo>
                  <a:pt x="1043940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debeb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234"/>
          <p:cNvSpPr/>
          <p:nvPr/>
        </p:nvSpPr>
        <p:spPr>
          <a:xfrm>
            <a:off x="65520" y="361656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ebeb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235"/>
          <p:cNvSpPr/>
          <p:nvPr/>
        </p:nvSpPr>
        <p:spPr>
          <a:xfrm>
            <a:off x="65520" y="360432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3"/>
                </a:moveTo>
                <a:lnTo>
                  <a:pt x="1043940" y="24383"/>
                </a:lnTo>
                <a:lnTo>
                  <a:pt x="1043940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dec1b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CustomShape 236"/>
          <p:cNvSpPr/>
          <p:nvPr/>
        </p:nvSpPr>
        <p:spPr>
          <a:xfrm>
            <a:off x="65520" y="359064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fc2b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237"/>
          <p:cNvSpPr/>
          <p:nvPr/>
        </p:nvSpPr>
        <p:spPr>
          <a:xfrm>
            <a:off x="65520" y="3581280"/>
            <a:ext cx="1043280" cy="22320"/>
          </a:xfrm>
          <a:custGeom>
            <a:avLst/>
            <a:gdLst/>
            <a:ahLst/>
            <a:rect l="l" t="t" r="r" b="b"/>
            <a:pathLst>
              <a:path w="1043940" h="22860">
                <a:moveTo>
                  <a:pt x="0" y="22859"/>
                </a:moveTo>
                <a:lnTo>
                  <a:pt x="1043940" y="22859"/>
                </a:lnTo>
                <a:lnTo>
                  <a:pt x="1043940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dfc3b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CustomShape 238"/>
          <p:cNvSpPr/>
          <p:nvPr/>
        </p:nvSpPr>
        <p:spPr>
          <a:xfrm>
            <a:off x="65520" y="3569040"/>
            <a:ext cx="1043280" cy="20880"/>
          </a:xfrm>
          <a:custGeom>
            <a:avLst/>
            <a:gdLst/>
            <a:ahLst/>
            <a:rect l="l" t="t" r="r" b="b"/>
            <a:pathLst>
              <a:path w="1043940" h="21589">
                <a:moveTo>
                  <a:pt x="0" y="21336"/>
                </a:moveTo>
                <a:lnTo>
                  <a:pt x="1043940" y="21336"/>
                </a:lnTo>
                <a:lnTo>
                  <a:pt x="1043940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e0c5b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239"/>
          <p:cNvSpPr/>
          <p:nvPr/>
        </p:nvSpPr>
        <p:spPr>
          <a:xfrm>
            <a:off x="65520" y="355536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e0c5b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240"/>
          <p:cNvSpPr/>
          <p:nvPr/>
        </p:nvSpPr>
        <p:spPr>
          <a:xfrm>
            <a:off x="65520" y="354348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e0c6b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CustomShape 241"/>
          <p:cNvSpPr/>
          <p:nvPr/>
        </p:nvSpPr>
        <p:spPr>
          <a:xfrm>
            <a:off x="65520" y="353124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4"/>
                </a:moveTo>
                <a:lnTo>
                  <a:pt x="1043940" y="24384"/>
                </a:lnTo>
                <a:lnTo>
                  <a:pt x="1043940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e1c7b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242"/>
          <p:cNvSpPr/>
          <p:nvPr/>
        </p:nvSpPr>
        <p:spPr>
          <a:xfrm>
            <a:off x="65520" y="351756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e2c8c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243"/>
          <p:cNvSpPr/>
          <p:nvPr/>
        </p:nvSpPr>
        <p:spPr>
          <a:xfrm>
            <a:off x="65520" y="3503520"/>
            <a:ext cx="1043280" cy="27360"/>
          </a:xfrm>
          <a:custGeom>
            <a:avLst/>
            <a:gdLst/>
            <a:ahLst/>
            <a:rect l="l" t="t" r="r" b="b"/>
            <a:pathLst>
              <a:path w="1043940" h="27939">
                <a:moveTo>
                  <a:pt x="0" y="27432"/>
                </a:moveTo>
                <a:lnTo>
                  <a:pt x="1043940" y="27432"/>
                </a:lnTo>
                <a:lnTo>
                  <a:pt x="104394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e3ccc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CustomShape 244"/>
          <p:cNvSpPr/>
          <p:nvPr/>
        </p:nvSpPr>
        <p:spPr>
          <a:xfrm>
            <a:off x="65520" y="3495960"/>
            <a:ext cx="1043280" cy="20880"/>
          </a:xfrm>
          <a:custGeom>
            <a:avLst/>
            <a:gdLst/>
            <a:ahLst/>
            <a:rect l="l" t="t" r="r" b="b"/>
            <a:pathLst>
              <a:path w="1043940" h="21589">
                <a:moveTo>
                  <a:pt x="0" y="21336"/>
                </a:moveTo>
                <a:lnTo>
                  <a:pt x="1043940" y="21336"/>
                </a:lnTo>
                <a:lnTo>
                  <a:pt x="1043940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e3ccc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245"/>
          <p:cNvSpPr/>
          <p:nvPr/>
        </p:nvSpPr>
        <p:spPr>
          <a:xfrm>
            <a:off x="65520" y="3482280"/>
            <a:ext cx="1043280" cy="20880"/>
          </a:xfrm>
          <a:custGeom>
            <a:avLst/>
            <a:gdLst/>
            <a:ahLst/>
            <a:rect l="l" t="t" r="r" b="b"/>
            <a:pathLst>
              <a:path w="1043940" h="21589">
                <a:moveTo>
                  <a:pt x="0" y="21336"/>
                </a:moveTo>
                <a:lnTo>
                  <a:pt x="1043940" y="21336"/>
                </a:lnTo>
                <a:lnTo>
                  <a:pt x="1043940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e3cd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246"/>
          <p:cNvSpPr/>
          <p:nvPr/>
        </p:nvSpPr>
        <p:spPr>
          <a:xfrm>
            <a:off x="65520" y="347004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e4cec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247"/>
          <p:cNvSpPr/>
          <p:nvPr/>
        </p:nvSpPr>
        <p:spPr>
          <a:xfrm>
            <a:off x="65520" y="345780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4"/>
                </a:moveTo>
                <a:lnTo>
                  <a:pt x="1043940" y="24384"/>
                </a:lnTo>
                <a:lnTo>
                  <a:pt x="1043940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e4cfc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248"/>
          <p:cNvSpPr/>
          <p:nvPr/>
        </p:nvSpPr>
        <p:spPr>
          <a:xfrm>
            <a:off x="65520" y="3442680"/>
            <a:ext cx="1043280" cy="27360"/>
          </a:xfrm>
          <a:custGeom>
            <a:avLst/>
            <a:gdLst/>
            <a:ahLst/>
            <a:rect l="l" t="t" r="r" b="b"/>
            <a:pathLst>
              <a:path w="1043940" h="27939">
                <a:moveTo>
                  <a:pt x="0" y="27432"/>
                </a:moveTo>
                <a:lnTo>
                  <a:pt x="1043940" y="27432"/>
                </a:lnTo>
                <a:lnTo>
                  <a:pt x="104394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e7d2c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249"/>
          <p:cNvSpPr/>
          <p:nvPr/>
        </p:nvSpPr>
        <p:spPr>
          <a:xfrm>
            <a:off x="65520" y="3430440"/>
            <a:ext cx="1043280" cy="27360"/>
          </a:xfrm>
          <a:custGeom>
            <a:avLst/>
            <a:gdLst/>
            <a:ahLst/>
            <a:rect l="l" t="t" r="r" b="b"/>
            <a:pathLst>
              <a:path w="1043940" h="27939">
                <a:moveTo>
                  <a:pt x="0" y="27432"/>
                </a:moveTo>
                <a:lnTo>
                  <a:pt x="1043940" y="27432"/>
                </a:lnTo>
                <a:lnTo>
                  <a:pt x="104394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e7d2c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250"/>
          <p:cNvSpPr/>
          <p:nvPr/>
        </p:nvSpPr>
        <p:spPr>
          <a:xfrm>
            <a:off x="65520" y="341820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4"/>
                </a:moveTo>
                <a:lnTo>
                  <a:pt x="1043940" y="24384"/>
                </a:lnTo>
                <a:lnTo>
                  <a:pt x="1043940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e7d2c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CustomShape 251"/>
          <p:cNvSpPr/>
          <p:nvPr/>
        </p:nvSpPr>
        <p:spPr>
          <a:xfrm>
            <a:off x="65520" y="3410640"/>
            <a:ext cx="1043280" cy="19440"/>
          </a:xfrm>
          <a:custGeom>
            <a:avLst/>
            <a:gdLst/>
            <a:ahLst/>
            <a:rect l="l" t="t" r="r" b="b"/>
            <a:pathLst>
              <a:path w="1043940" h="20320">
                <a:moveTo>
                  <a:pt x="0" y="19811"/>
                </a:moveTo>
                <a:lnTo>
                  <a:pt x="1043940" y="19811"/>
                </a:lnTo>
                <a:lnTo>
                  <a:pt x="1043940" y="0"/>
                </a:lnTo>
                <a:lnTo>
                  <a:pt x="0" y="0"/>
                </a:lnTo>
                <a:lnTo>
                  <a:pt x="0" y="19811"/>
                </a:lnTo>
                <a:close/>
              </a:path>
            </a:pathLst>
          </a:custGeom>
          <a:solidFill>
            <a:srgbClr val="e8d3c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252"/>
          <p:cNvSpPr/>
          <p:nvPr/>
        </p:nvSpPr>
        <p:spPr>
          <a:xfrm>
            <a:off x="65520" y="3395520"/>
            <a:ext cx="1043280" cy="22320"/>
          </a:xfrm>
          <a:custGeom>
            <a:avLst/>
            <a:gdLst/>
            <a:ahLst/>
            <a:rect l="l" t="t" r="r" b="b"/>
            <a:pathLst>
              <a:path w="1043940" h="22860">
                <a:moveTo>
                  <a:pt x="0" y="22859"/>
                </a:moveTo>
                <a:lnTo>
                  <a:pt x="1043940" y="22859"/>
                </a:lnTo>
                <a:lnTo>
                  <a:pt x="1043940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e8d4c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253"/>
          <p:cNvSpPr/>
          <p:nvPr/>
        </p:nvSpPr>
        <p:spPr>
          <a:xfrm>
            <a:off x="65520" y="3383280"/>
            <a:ext cx="1043280" cy="27360"/>
          </a:xfrm>
          <a:custGeom>
            <a:avLst/>
            <a:gdLst/>
            <a:ahLst/>
            <a:rect l="l" t="t" r="r" b="b"/>
            <a:pathLst>
              <a:path w="1043940" h="27939">
                <a:moveTo>
                  <a:pt x="0" y="27432"/>
                </a:moveTo>
                <a:lnTo>
                  <a:pt x="1043940" y="27432"/>
                </a:lnTo>
                <a:lnTo>
                  <a:pt x="104394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ead6d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CustomShape 254"/>
          <p:cNvSpPr/>
          <p:nvPr/>
        </p:nvSpPr>
        <p:spPr>
          <a:xfrm>
            <a:off x="65520" y="336960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ead6d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CustomShape 255"/>
          <p:cNvSpPr/>
          <p:nvPr/>
        </p:nvSpPr>
        <p:spPr>
          <a:xfrm>
            <a:off x="65520" y="335736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ead9d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CustomShape 256"/>
          <p:cNvSpPr/>
          <p:nvPr/>
        </p:nvSpPr>
        <p:spPr>
          <a:xfrm>
            <a:off x="65520" y="334512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4"/>
                </a:moveTo>
                <a:lnTo>
                  <a:pt x="1043940" y="24384"/>
                </a:lnTo>
                <a:lnTo>
                  <a:pt x="1043940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ebd9d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CustomShape 257"/>
          <p:cNvSpPr/>
          <p:nvPr/>
        </p:nvSpPr>
        <p:spPr>
          <a:xfrm>
            <a:off x="65520" y="3336120"/>
            <a:ext cx="1043280" cy="20880"/>
          </a:xfrm>
          <a:custGeom>
            <a:avLst/>
            <a:gdLst/>
            <a:ahLst/>
            <a:rect l="l" t="t" r="r" b="b"/>
            <a:pathLst>
              <a:path w="1043940" h="21589">
                <a:moveTo>
                  <a:pt x="0" y="21336"/>
                </a:moveTo>
                <a:lnTo>
                  <a:pt x="1043940" y="21336"/>
                </a:lnTo>
                <a:lnTo>
                  <a:pt x="1043940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ebdbd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258"/>
          <p:cNvSpPr/>
          <p:nvPr/>
        </p:nvSpPr>
        <p:spPr>
          <a:xfrm>
            <a:off x="65520" y="3322440"/>
            <a:ext cx="1043280" cy="22320"/>
          </a:xfrm>
          <a:custGeom>
            <a:avLst/>
            <a:gdLst/>
            <a:ahLst/>
            <a:rect l="l" t="t" r="r" b="b"/>
            <a:pathLst>
              <a:path w="1043940" h="22860">
                <a:moveTo>
                  <a:pt x="0" y="22859"/>
                </a:moveTo>
                <a:lnTo>
                  <a:pt x="1043940" y="22859"/>
                </a:lnTo>
                <a:lnTo>
                  <a:pt x="1043940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ecddd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259"/>
          <p:cNvSpPr/>
          <p:nvPr/>
        </p:nvSpPr>
        <p:spPr>
          <a:xfrm>
            <a:off x="65520" y="331020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ecddd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260"/>
          <p:cNvSpPr/>
          <p:nvPr/>
        </p:nvSpPr>
        <p:spPr>
          <a:xfrm>
            <a:off x="65520" y="329796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4"/>
                </a:moveTo>
                <a:lnTo>
                  <a:pt x="1043940" y="24384"/>
                </a:lnTo>
                <a:lnTo>
                  <a:pt x="1043940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ecde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CustomShape 261"/>
          <p:cNvSpPr/>
          <p:nvPr/>
        </p:nvSpPr>
        <p:spPr>
          <a:xfrm>
            <a:off x="65520" y="328428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eddfd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262"/>
          <p:cNvSpPr/>
          <p:nvPr/>
        </p:nvSpPr>
        <p:spPr>
          <a:xfrm>
            <a:off x="65520" y="327204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eddfd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CustomShape 263"/>
          <p:cNvSpPr/>
          <p:nvPr/>
        </p:nvSpPr>
        <p:spPr>
          <a:xfrm>
            <a:off x="65520" y="325836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eee1d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264"/>
          <p:cNvSpPr/>
          <p:nvPr/>
        </p:nvSpPr>
        <p:spPr>
          <a:xfrm>
            <a:off x="65520" y="3249000"/>
            <a:ext cx="1043280" cy="22320"/>
          </a:xfrm>
          <a:custGeom>
            <a:avLst/>
            <a:gdLst/>
            <a:ahLst/>
            <a:rect l="l" t="t" r="r" b="b"/>
            <a:pathLst>
              <a:path w="1043940" h="22860">
                <a:moveTo>
                  <a:pt x="0" y="22859"/>
                </a:moveTo>
                <a:lnTo>
                  <a:pt x="1043940" y="22859"/>
                </a:lnTo>
                <a:lnTo>
                  <a:pt x="1043940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eee1d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265"/>
          <p:cNvSpPr/>
          <p:nvPr/>
        </p:nvSpPr>
        <p:spPr>
          <a:xfrm>
            <a:off x="65520" y="3237120"/>
            <a:ext cx="1043280" cy="20880"/>
          </a:xfrm>
          <a:custGeom>
            <a:avLst/>
            <a:gdLst/>
            <a:ahLst/>
            <a:rect l="l" t="t" r="r" b="b"/>
            <a:pathLst>
              <a:path w="1043940" h="21589">
                <a:moveTo>
                  <a:pt x="0" y="21336"/>
                </a:moveTo>
                <a:lnTo>
                  <a:pt x="1043940" y="21336"/>
                </a:lnTo>
                <a:lnTo>
                  <a:pt x="1043940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eee2d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266"/>
          <p:cNvSpPr/>
          <p:nvPr/>
        </p:nvSpPr>
        <p:spPr>
          <a:xfrm>
            <a:off x="65520" y="322488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4"/>
                </a:moveTo>
                <a:lnTo>
                  <a:pt x="1043940" y="24384"/>
                </a:lnTo>
                <a:lnTo>
                  <a:pt x="1043940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f0e3d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CustomShape 267"/>
          <p:cNvSpPr/>
          <p:nvPr/>
        </p:nvSpPr>
        <p:spPr>
          <a:xfrm>
            <a:off x="65520" y="3209400"/>
            <a:ext cx="1043280" cy="27360"/>
          </a:xfrm>
          <a:custGeom>
            <a:avLst/>
            <a:gdLst/>
            <a:ahLst/>
            <a:rect l="l" t="t" r="r" b="b"/>
            <a:pathLst>
              <a:path w="1043940" h="27939">
                <a:moveTo>
                  <a:pt x="0" y="27432"/>
                </a:moveTo>
                <a:lnTo>
                  <a:pt x="1043940" y="27432"/>
                </a:lnTo>
                <a:lnTo>
                  <a:pt x="104394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0e4e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268"/>
          <p:cNvSpPr/>
          <p:nvPr/>
        </p:nvSpPr>
        <p:spPr>
          <a:xfrm>
            <a:off x="65520" y="3197520"/>
            <a:ext cx="1043280" cy="27360"/>
          </a:xfrm>
          <a:custGeom>
            <a:avLst/>
            <a:gdLst/>
            <a:ahLst/>
            <a:rect l="l" t="t" r="r" b="b"/>
            <a:pathLst>
              <a:path w="1043940" h="27939">
                <a:moveTo>
                  <a:pt x="0" y="27432"/>
                </a:moveTo>
                <a:lnTo>
                  <a:pt x="1043940" y="27432"/>
                </a:lnTo>
                <a:lnTo>
                  <a:pt x="104394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1e7e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269"/>
          <p:cNvSpPr/>
          <p:nvPr/>
        </p:nvSpPr>
        <p:spPr>
          <a:xfrm>
            <a:off x="65520" y="318528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4"/>
                </a:moveTo>
                <a:lnTo>
                  <a:pt x="1043940" y="24384"/>
                </a:lnTo>
                <a:lnTo>
                  <a:pt x="1043940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f1e7e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270"/>
          <p:cNvSpPr/>
          <p:nvPr/>
        </p:nvSpPr>
        <p:spPr>
          <a:xfrm>
            <a:off x="65520" y="317160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f1e8e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271"/>
          <p:cNvSpPr/>
          <p:nvPr/>
        </p:nvSpPr>
        <p:spPr>
          <a:xfrm>
            <a:off x="65520" y="3163680"/>
            <a:ext cx="1043280" cy="20880"/>
          </a:xfrm>
          <a:custGeom>
            <a:avLst/>
            <a:gdLst/>
            <a:ahLst/>
            <a:rect l="l" t="t" r="r" b="b"/>
            <a:pathLst>
              <a:path w="1043940" h="21589">
                <a:moveTo>
                  <a:pt x="0" y="21336"/>
                </a:moveTo>
                <a:lnTo>
                  <a:pt x="1043940" y="21336"/>
                </a:lnTo>
                <a:lnTo>
                  <a:pt x="1043940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f3e9e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272"/>
          <p:cNvSpPr/>
          <p:nvPr/>
        </p:nvSpPr>
        <p:spPr>
          <a:xfrm>
            <a:off x="65520" y="3150000"/>
            <a:ext cx="1043280" cy="20880"/>
          </a:xfrm>
          <a:custGeom>
            <a:avLst/>
            <a:gdLst/>
            <a:ahLst/>
            <a:rect l="l" t="t" r="r" b="b"/>
            <a:pathLst>
              <a:path w="1043940" h="21589">
                <a:moveTo>
                  <a:pt x="0" y="21336"/>
                </a:moveTo>
                <a:lnTo>
                  <a:pt x="1043940" y="21336"/>
                </a:lnTo>
                <a:lnTo>
                  <a:pt x="1043940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f3eae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CustomShape 273"/>
          <p:cNvSpPr/>
          <p:nvPr/>
        </p:nvSpPr>
        <p:spPr>
          <a:xfrm>
            <a:off x="65520" y="3136320"/>
            <a:ext cx="1043280" cy="27360"/>
          </a:xfrm>
          <a:custGeom>
            <a:avLst/>
            <a:gdLst/>
            <a:ahLst/>
            <a:rect l="l" t="t" r="r" b="b"/>
            <a:pathLst>
              <a:path w="1043940" h="27939">
                <a:moveTo>
                  <a:pt x="0" y="27432"/>
                </a:moveTo>
                <a:lnTo>
                  <a:pt x="1043940" y="27432"/>
                </a:lnTo>
                <a:lnTo>
                  <a:pt x="104394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5ebe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274"/>
          <p:cNvSpPr/>
          <p:nvPr/>
        </p:nvSpPr>
        <p:spPr>
          <a:xfrm>
            <a:off x="65520" y="312408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f5ebe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275"/>
          <p:cNvSpPr/>
          <p:nvPr/>
        </p:nvSpPr>
        <p:spPr>
          <a:xfrm>
            <a:off x="65520" y="311184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4"/>
                </a:moveTo>
                <a:lnTo>
                  <a:pt x="1043940" y="24384"/>
                </a:lnTo>
                <a:lnTo>
                  <a:pt x="1043940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f5ede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276"/>
          <p:cNvSpPr/>
          <p:nvPr/>
        </p:nvSpPr>
        <p:spPr>
          <a:xfrm>
            <a:off x="65520" y="309816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f6ede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277"/>
          <p:cNvSpPr/>
          <p:nvPr/>
        </p:nvSpPr>
        <p:spPr>
          <a:xfrm>
            <a:off x="65520" y="308628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f6eee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CustomShape 278"/>
          <p:cNvSpPr/>
          <p:nvPr/>
        </p:nvSpPr>
        <p:spPr>
          <a:xfrm>
            <a:off x="65520" y="3076920"/>
            <a:ext cx="1043280" cy="20880"/>
          </a:xfrm>
          <a:custGeom>
            <a:avLst/>
            <a:gdLst/>
            <a:ahLst/>
            <a:rect l="l" t="t" r="r" b="b"/>
            <a:pathLst>
              <a:path w="1043940" h="21589">
                <a:moveTo>
                  <a:pt x="0" y="21336"/>
                </a:moveTo>
                <a:lnTo>
                  <a:pt x="1043940" y="21336"/>
                </a:lnTo>
                <a:lnTo>
                  <a:pt x="1043940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f7f0e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CustomShape 279"/>
          <p:cNvSpPr/>
          <p:nvPr/>
        </p:nvSpPr>
        <p:spPr>
          <a:xfrm>
            <a:off x="65520" y="3063240"/>
            <a:ext cx="1043280" cy="22320"/>
          </a:xfrm>
          <a:custGeom>
            <a:avLst/>
            <a:gdLst/>
            <a:ahLst/>
            <a:rect l="l" t="t" r="r" b="b"/>
            <a:pathLst>
              <a:path w="1043940" h="22860">
                <a:moveTo>
                  <a:pt x="0" y="22859"/>
                </a:moveTo>
                <a:lnTo>
                  <a:pt x="1043940" y="22859"/>
                </a:lnTo>
                <a:lnTo>
                  <a:pt x="1043940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f7f0e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280"/>
          <p:cNvSpPr/>
          <p:nvPr/>
        </p:nvSpPr>
        <p:spPr>
          <a:xfrm>
            <a:off x="65520" y="3051000"/>
            <a:ext cx="1043280" cy="25200"/>
          </a:xfrm>
          <a:custGeom>
            <a:avLst/>
            <a:gdLst/>
            <a:ahLst/>
            <a:rect l="l" t="t" r="r" b="b"/>
            <a:pathLst>
              <a:path w="1043940" h="26035">
                <a:moveTo>
                  <a:pt x="0" y="25907"/>
                </a:moveTo>
                <a:lnTo>
                  <a:pt x="1043940" y="25907"/>
                </a:lnTo>
                <a:lnTo>
                  <a:pt x="104394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f8f1e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281"/>
          <p:cNvSpPr/>
          <p:nvPr/>
        </p:nvSpPr>
        <p:spPr>
          <a:xfrm>
            <a:off x="65520" y="303876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4"/>
                </a:moveTo>
                <a:lnTo>
                  <a:pt x="1043940" y="24384"/>
                </a:lnTo>
                <a:lnTo>
                  <a:pt x="1043940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f8f3f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282"/>
          <p:cNvSpPr/>
          <p:nvPr/>
        </p:nvSpPr>
        <p:spPr>
          <a:xfrm>
            <a:off x="65520" y="3023640"/>
            <a:ext cx="1043280" cy="27360"/>
          </a:xfrm>
          <a:custGeom>
            <a:avLst/>
            <a:gdLst/>
            <a:ahLst/>
            <a:rect l="l" t="t" r="r" b="b"/>
            <a:pathLst>
              <a:path w="1043940" h="27939">
                <a:moveTo>
                  <a:pt x="0" y="27432"/>
                </a:moveTo>
                <a:lnTo>
                  <a:pt x="1043940" y="27432"/>
                </a:lnTo>
                <a:lnTo>
                  <a:pt x="104394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8f4f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283"/>
          <p:cNvSpPr/>
          <p:nvPr/>
        </p:nvSpPr>
        <p:spPr>
          <a:xfrm>
            <a:off x="65520" y="3011400"/>
            <a:ext cx="1043280" cy="27360"/>
          </a:xfrm>
          <a:custGeom>
            <a:avLst/>
            <a:gdLst/>
            <a:ahLst/>
            <a:rect l="l" t="t" r="r" b="b"/>
            <a:pathLst>
              <a:path w="1043940" h="27939">
                <a:moveTo>
                  <a:pt x="0" y="27432"/>
                </a:moveTo>
                <a:lnTo>
                  <a:pt x="1043940" y="27432"/>
                </a:lnTo>
                <a:lnTo>
                  <a:pt x="104394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9f6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284"/>
          <p:cNvSpPr/>
          <p:nvPr/>
        </p:nvSpPr>
        <p:spPr>
          <a:xfrm>
            <a:off x="65520" y="2999160"/>
            <a:ext cx="1043280" cy="24120"/>
          </a:xfrm>
          <a:custGeom>
            <a:avLst/>
            <a:gdLst/>
            <a:ahLst/>
            <a:rect l="l" t="t" r="r" b="b"/>
            <a:pathLst>
              <a:path w="1043940" h="24764">
                <a:moveTo>
                  <a:pt x="0" y="24384"/>
                </a:moveTo>
                <a:lnTo>
                  <a:pt x="1043940" y="24384"/>
                </a:lnTo>
                <a:lnTo>
                  <a:pt x="1043940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f9f6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CustomShape 285"/>
          <p:cNvSpPr/>
          <p:nvPr/>
        </p:nvSpPr>
        <p:spPr>
          <a:xfrm>
            <a:off x="65520" y="2991600"/>
            <a:ext cx="1043280" cy="19440"/>
          </a:xfrm>
          <a:custGeom>
            <a:avLst/>
            <a:gdLst/>
            <a:ahLst/>
            <a:rect l="l" t="t" r="r" b="b"/>
            <a:pathLst>
              <a:path w="1043940" h="20319">
                <a:moveTo>
                  <a:pt x="0" y="19811"/>
                </a:moveTo>
                <a:lnTo>
                  <a:pt x="1043940" y="19811"/>
                </a:lnTo>
                <a:lnTo>
                  <a:pt x="1043940" y="0"/>
                </a:lnTo>
                <a:lnTo>
                  <a:pt x="0" y="0"/>
                </a:lnTo>
                <a:lnTo>
                  <a:pt x="0" y="19811"/>
                </a:lnTo>
                <a:close/>
              </a:path>
            </a:pathLst>
          </a:custGeom>
          <a:solidFill>
            <a:srgbClr val="f9f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CustomShape 286"/>
          <p:cNvSpPr/>
          <p:nvPr/>
        </p:nvSpPr>
        <p:spPr>
          <a:xfrm>
            <a:off x="65520" y="2988720"/>
            <a:ext cx="4320" cy="360"/>
          </a:xfrm>
          <a:custGeom>
            <a:avLst/>
            <a:gdLst/>
            <a:ahLst/>
            <a:rect l="l" t="t" r="r" b="b"/>
            <a:pathLst>
              <a:path w="5080" h="0">
                <a:moveTo>
                  <a:pt x="0" y="0"/>
                </a:moveTo>
                <a:lnTo>
                  <a:pt x="4571" y="0"/>
                </a:lnTo>
              </a:path>
            </a:pathLst>
          </a:custGeom>
          <a:noFill/>
          <a:ln w="21240">
            <a:solidFill>
              <a:srgbClr val="faf8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CustomShape 287"/>
          <p:cNvSpPr/>
          <p:nvPr/>
        </p:nvSpPr>
        <p:spPr>
          <a:xfrm>
            <a:off x="65520" y="2977920"/>
            <a:ext cx="4320" cy="360"/>
          </a:xfrm>
          <a:custGeom>
            <a:avLst/>
            <a:gdLst/>
            <a:ahLst/>
            <a:rect l="l" t="t" r="r" b="b"/>
            <a:pathLst>
              <a:path w="5080" h="0">
                <a:moveTo>
                  <a:pt x="0" y="0"/>
                </a:moveTo>
                <a:lnTo>
                  <a:pt x="4571" y="0"/>
                </a:lnTo>
              </a:path>
            </a:pathLst>
          </a:custGeom>
          <a:noFill/>
          <a:ln w="27360">
            <a:solidFill>
              <a:srgbClr val="faf8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CustomShape 288"/>
          <p:cNvSpPr/>
          <p:nvPr/>
        </p:nvSpPr>
        <p:spPr>
          <a:xfrm>
            <a:off x="67680" y="2938320"/>
            <a:ext cx="360" cy="39240"/>
          </a:xfrm>
          <a:custGeom>
            <a:avLst/>
            <a:gdLst/>
            <a:ahLst/>
            <a:rect l="l" t="t" r="r" b="b"/>
            <a:pathLst>
              <a:path w="0" h="40005">
                <a:moveTo>
                  <a:pt x="0" y="0"/>
                </a:moveTo>
                <a:lnTo>
                  <a:pt x="0" y="39624"/>
                </a:lnTo>
              </a:path>
            </a:pathLst>
          </a:custGeom>
          <a:noFill/>
          <a:ln w="4680">
            <a:solidFill>
              <a:srgbClr val="fbfa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CustomShape 289"/>
          <p:cNvSpPr/>
          <p:nvPr/>
        </p:nvSpPr>
        <p:spPr>
          <a:xfrm>
            <a:off x="65520" y="2926080"/>
            <a:ext cx="4320" cy="24120"/>
          </a:xfrm>
          <a:custGeom>
            <a:avLst/>
            <a:gdLst/>
            <a:ahLst/>
            <a:rect l="l" t="t" r="r" b="b"/>
            <a:pathLst>
              <a:path w="5080" h="24764">
                <a:moveTo>
                  <a:pt x="0" y="24384"/>
                </a:moveTo>
                <a:lnTo>
                  <a:pt x="4571" y="24384"/>
                </a:lnTo>
                <a:lnTo>
                  <a:pt x="4571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fcfb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CustomShape 290"/>
          <p:cNvSpPr/>
          <p:nvPr/>
        </p:nvSpPr>
        <p:spPr>
          <a:xfrm>
            <a:off x="65520" y="2925360"/>
            <a:ext cx="4320" cy="360"/>
          </a:xfrm>
          <a:custGeom>
            <a:avLst/>
            <a:gdLst/>
            <a:ahLst/>
            <a:rect l="l" t="t" r="r" b="b"/>
            <a:pathLst>
              <a:path w="5080" h="0">
                <a:moveTo>
                  <a:pt x="0" y="0"/>
                </a:moveTo>
                <a:lnTo>
                  <a:pt x="4571" y="0"/>
                </a:lnTo>
              </a:path>
            </a:pathLst>
          </a:custGeom>
          <a:noFill/>
          <a:ln w="25920">
            <a:solidFill>
              <a:srgbClr val="fdfb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CustomShape 291"/>
          <p:cNvSpPr/>
          <p:nvPr/>
        </p:nvSpPr>
        <p:spPr>
          <a:xfrm>
            <a:off x="65520" y="2903400"/>
            <a:ext cx="4320" cy="22320"/>
          </a:xfrm>
          <a:custGeom>
            <a:avLst/>
            <a:gdLst/>
            <a:ahLst/>
            <a:rect l="l" t="t" r="r" b="b"/>
            <a:pathLst>
              <a:path w="5080" h="22860">
                <a:moveTo>
                  <a:pt x="0" y="22859"/>
                </a:moveTo>
                <a:lnTo>
                  <a:pt x="4571" y="22859"/>
                </a:lnTo>
                <a:lnTo>
                  <a:pt x="4571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fdfc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CustomShape 292"/>
          <p:cNvSpPr/>
          <p:nvPr/>
        </p:nvSpPr>
        <p:spPr>
          <a:xfrm>
            <a:off x="65520" y="2907720"/>
            <a:ext cx="7160760" cy="360"/>
          </a:xfrm>
          <a:custGeom>
            <a:avLst/>
            <a:gdLst/>
            <a:ahLst/>
            <a:rect l="l" t="t" r="r" b="b"/>
            <a:pathLst>
              <a:path w="7161530" h="0">
                <a:moveTo>
                  <a:pt x="0" y="0"/>
                </a:moveTo>
                <a:lnTo>
                  <a:pt x="7161276" y="0"/>
                </a:lnTo>
              </a:path>
            </a:pathLst>
          </a:custGeom>
          <a:noFill/>
          <a:ln w="90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CustomShape 293"/>
          <p:cNvSpPr/>
          <p:nvPr/>
        </p:nvSpPr>
        <p:spPr>
          <a:xfrm>
            <a:off x="65520" y="2904120"/>
            <a:ext cx="7160760" cy="360"/>
          </a:xfrm>
          <a:custGeom>
            <a:avLst/>
            <a:gdLst/>
            <a:ahLst/>
            <a:rect l="l" t="t" r="r" b="b"/>
            <a:pathLst>
              <a:path w="7161530" h="0">
                <a:moveTo>
                  <a:pt x="0" y="0"/>
                </a:moveTo>
                <a:lnTo>
                  <a:pt x="7161276" y="0"/>
                </a:lnTo>
              </a:path>
            </a:pathLst>
          </a:custGeom>
          <a:noFill/>
          <a:ln w="32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CustomShape 294"/>
          <p:cNvSpPr/>
          <p:nvPr/>
        </p:nvSpPr>
        <p:spPr>
          <a:xfrm>
            <a:off x="5244120" y="58521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3240">
            <a:solidFill>
              <a:srgbClr val="75c5e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CustomShape 295"/>
          <p:cNvSpPr/>
          <p:nvPr/>
        </p:nvSpPr>
        <p:spPr>
          <a:xfrm>
            <a:off x="5244120" y="584928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75c5e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296"/>
          <p:cNvSpPr/>
          <p:nvPr/>
        </p:nvSpPr>
        <p:spPr>
          <a:xfrm>
            <a:off x="5244120" y="58453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10800">
            <a:solidFill>
              <a:srgbClr val="75c5e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297"/>
          <p:cNvSpPr/>
          <p:nvPr/>
        </p:nvSpPr>
        <p:spPr>
          <a:xfrm>
            <a:off x="5244120" y="58399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76c5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298"/>
          <p:cNvSpPr/>
          <p:nvPr/>
        </p:nvSpPr>
        <p:spPr>
          <a:xfrm>
            <a:off x="5244120" y="58363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78c5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ustomShape 299"/>
          <p:cNvSpPr/>
          <p:nvPr/>
        </p:nvSpPr>
        <p:spPr>
          <a:xfrm>
            <a:off x="5244120" y="58316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79c5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300"/>
          <p:cNvSpPr/>
          <p:nvPr/>
        </p:nvSpPr>
        <p:spPr>
          <a:xfrm>
            <a:off x="5244120" y="5818680"/>
            <a:ext cx="1238760" cy="13320"/>
          </a:xfrm>
          <a:custGeom>
            <a:avLst/>
            <a:gdLst/>
            <a:ahLst/>
            <a:rect l="l" t="t" r="r" b="b"/>
            <a:pathLst>
              <a:path w="1239520" h="13970">
                <a:moveTo>
                  <a:pt x="0" y="13716"/>
                </a:moveTo>
                <a:lnTo>
                  <a:pt x="1239012" y="13716"/>
                </a:lnTo>
                <a:lnTo>
                  <a:pt x="1239012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79c6f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CustomShape 301"/>
          <p:cNvSpPr/>
          <p:nvPr/>
        </p:nvSpPr>
        <p:spPr>
          <a:xfrm>
            <a:off x="5244120" y="5815440"/>
            <a:ext cx="1238760" cy="11880"/>
          </a:xfrm>
          <a:custGeom>
            <a:avLst/>
            <a:gdLst/>
            <a:ahLst/>
            <a:rect l="l" t="t" r="r" b="b"/>
            <a:pathLst>
              <a:path w="1239520" h="12700">
                <a:moveTo>
                  <a:pt x="0" y="12191"/>
                </a:moveTo>
                <a:lnTo>
                  <a:pt x="1239012" y="12191"/>
                </a:lnTo>
                <a:lnTo>
                  <a:pt x="1239012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7bc6f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302"/>
          <p:cNvSpPr/>
          <p:nvPr/>
        </p:nvSpPr>
        <p:spPr>
          <a:xfrm>
            <a:off x="5244120" y="58147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7cc6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CustomShape 303"/>
          <p:cNvSpPr/>
          <p:nvPr/>
        </p:nvSpPr>
        <p:spPr>
          <a:xfrm>
            <a:off x="5244120" y="58104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10800">
            <a:solidFill>
              <a:srgbClr val="7cc6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304"/>
          <p:cNvSpPr/>
          <p:nvPr/>
        </p:nvSpPr>
        <p:spPr>
          <a:xfrm>
            <a:off x="6374880" y="580644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9000">
            <a:solidFill>
              <a:srgbClr val="7dc7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CustomShape 305"/>
          <p:cNvSpPr/>
          <p:nvPr/>
        </p:nvSpPr>
        <p:spPr>
          <a:xfrm>
            <a:off x="5244120" y="580644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9000">
            <a:solidFill>
              <a:srgbClr val="7dc7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CustomShape 306"/>
          <p:cNvSpPr/>
          <p:nvPr/>
        </p:nvSpPr>
        <p:spPr>
          <a:xfrm>
            <a:off x="6374880" y="580104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7560">
            <a:solidFill>
              <a:srgbClr val="7ec7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CustomShape 307"/>
          <p:cNvSpPr/>
          <p:nvPr/>
        </p:nvSpPr>
        <p:spPr>
          <a:xfrm>
            <a:off x="5244120" y="580104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7560">
            <a:solidFill>
              <a:srgbClr val="7ec7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CustomShape 308"/>
          <p:cNvSpPr/>
          <p:nvPr/>
        </p:nvSpPr>
        <p:spPr>
          <a:xfrm>
            <a:off x="6374880" y="579744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9000">
            <a:solidFill>
              <a:srgbClr val="81c8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CustomShape 309"/>
          <p:cNvSpPr/>
          <p:nvPr/>
        </p:nvSpPr>
        <p:spPr>
          <a:xfrm>
            <a:off x="5244120" y="579744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9000">
            <a:solidFill>
              <a:srgbClr val="81c8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310"/>
          <p:cNvSpPr/>
          <p:nvPr/>
        </p:nvSpPr>
        <p:spPr>
          <a:xfrm>
            <a:off x="6374880" y="579276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9000">
            <a:solidFill>
              <a:srgbClr val="82c8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CustomShape 311"/>
          <p:cNvSpPr/>
          <p:nvPr/>
        </p:nvSpPr>
        <p:spPr>
          <a:xfrm>
            <a:off x="5244120" y="579276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9000">
            <a:solidFill>
              <a:srgbClr val="82c8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312"/>
          <p:cNvSpPr/>
          <p:nvPr/>
        </p:nvSpPr>
        <p:spPr>
          <a:xfrm>
            <a:off x="6374880" y="578880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7560">
            <a:solidFill>
              <a:srgbClr val="83c9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313"/>
          <p:cNvSpPr/>
          <p:nvPr/>
        </p:nvSpPr>
        <p:spPr>
          <a:xfrm>
            <a:off x="5244120" y="578880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7560">
            <a:solidFill>
              <a:srgbClr val="83c9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CustomShape 314"/>
          <p:cNvSpPr/>
          <p:nvPr/>
        </p:nvSpPr>
        <p:spPr>
          <a:xfrm>
            <a:off x="6374880" y="578448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7560">
            <a:solidFill>
              <a:srgbClr val="84c9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315"/>
          <p:cNvSpPr/>
          <p:nvPr/>
        </p:nvSpPr>
        <p:spPr>
          <a:xfrm>
            <a:off x="5244120" y="578448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7560">
            <a:solidFill>
              <a:srgbClr val="84c9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316"/>
          <p:cNvSpPr/>
          <p:nvPr/>
        </p:nvSpPr>
        <p:spPr>
          <a:xfrm>
            <a:off x="6374880" y="578052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9000">
            <a:solidFill>
              <a:srgbClr val="84c9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CustomShape 317"/>
          <p:cNvSpPr/>
          <p:nvPr/>
        </p:nvSpPr>
        <p:spPr>
          <a:xfrm>
            <a:off x="5244120" y="578052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9000">
            <a:solidFill>
              <a:srgbClr val="84c9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9" name="CustomShape 318"/>
          <p:cNvSpPr/>
          <p:nvPr/>
        </p:nvSpPr>
        <p:spPr>
          <a:xfrm>
            <a:off x="6374880" y="577656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7560">
            <a:solidFill>
              <a:srgbClr val="85ca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CustomShape 319"/>
          <p:cNvSpPr/>
          <p:nvPr/>
        </p:nvSpPr>
        <p:spPr>
          <a:xfrm>
            <a:off x="5244120" y="577656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7560">
            <a:solidFill>
              <a:srgbClr val="85ca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CustomShape 320"/>
          <p:cNvSpPr/>
          <p:nvPr/>
        </p:nvSpPr>
        <p:spPr>
          <a:xfrm>
            <a:off x="6374880" y="577152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9000">
            <a:solidFill>
              <a:srgbClr val="86ca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321"/>
          <p:cNvSpPr/>
          <p:nvPr/>
        </p:nvSpPr>
        <p:spPr>
          <a:xfrm>
            <a:off x="5244120" y="577152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9000">
            <a:solidFill>
              <a:srgbClr val="86ca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322"/>
          <p:cNvSpPr/>
          <p:nvPr/>
        </p:nvSpPr>
        <p:spPr>
          <a:xfrm>
            <a:off x="6374880" y="576756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10800">
            <a:solidFill>
              <a:srgbClr val="87ca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323"/>
          <p:cNvSpPr/>
          <p:nvPr/>
        </p:nvSpPr>
        <p:spPr>
          <a:xfrm>
            <a:off x="5244120" y="576756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10800">
            <a:solidFill>
              <a:srgbClr val="87ca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324"/>
          <p:cNvSpPr/>
          <p:nvPr/>
        </p:nvSpPr>
        <p:spPr>
          <a:xfrm>
            <a:off x="6374880" y="576216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9000">
            <a:solidFill>
              <a:srgbClr val="88cc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325"/>
          <p:cNvSpPr/>
          <p:nvPr/>
        </p:nvSpPr>
        <p:spPr>
          <a:xfrm>
            <a:off x="5244120" y="576216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9000">
            <a:solidFill>
              <a:srgbClr val="88cc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326"/>
          <p:cNvSpPr/>
          <p:nvPr/>
        </p:nvSpPr>
        <p:spPr>
          <a:xfrm>
            <a:off x="6374880" y="575856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7560">
            <a:solidFill>
              <a:srgbClr val="89cc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327"/>
          <p:cNvSpPr/>
          <p:nvPr/>
        </p:nvSpPr>
        <p:spPr>
          <a:xfrm>
            <a:off x="5244120" y="575856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7560">
            <a:solidFill>
              <a:srgbClr val="89cc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328"/>
          <p:cNvSpPr/>
          <p:nvPr/>
        </p:nvSpPr>
        <p:spPr>
          <a:xfrm>
            <a:off x="6374880" y="575388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7560">
            <a:solidFill>
              <a:srgbClr val="8acd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329"/>
          <p:cNvSpPr/>
          <p:nvPr/>
        </p:nvSpPr>
        <p:spPr>
          <a:xfrm>
            <a:off x="5244120" y="575388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7560">
            <a:solidFill>
              <a:srgbClr val="8acd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330"/>
          <p:cNvSpPr/>
          <p:nvPr/>
        </p:nvSpPr>
        <p:spPr>
          <a:xfrm>
            <a:off x="6374880" y="574992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9000">
            <a:solidFill>
              <a:srgbClr val="8bcd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331"/>
          <p:cNvSpPr/>
          <p:nvPr/>
        </p:nvSpPr>
        <p:spPr>
          <a:xfrm>
            <a:off x="5244120" y="574992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9000">
            <a:solidFill>
              <a:srgbClr val="8bcd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CustomShape 332"/>
          <p:cNvSpPr/>
          <p:nvPr/>
        </p:nvSpPr>
        <p:spPr>
          <a:xfrm>
            <a:off x="6374880" y="574632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7560">
            <a:solidFill>
              <a:srgbClr val="8bcd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CustomShape 333"/>
          <p:cNvSpPr/>
          <p:nvPr/>
        </p:nvSpPr>
        <p:spPr>
          <a:xfrm>
            <a:off x="5244120" y="574632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7560">
            <a:solidFill>
              <a:srgbClr val="8bcd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CustomShape 334"/>
          <p:cNvSpPr/>
          <p:nvPr/>
        </p:nvSpPr>
        <p:spPr>
          <a:xfrm>
            <a:off x="6374880" y="574164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7560">
            <a:solidFill>
              <a:srgbClr val="8dce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335"/>
          <p:cNvSpPr/>
          <p:nvPr/>
        </p:nvSpPr>
        <p:spPr>
          <a:xfrm>
            <a:off x="5244120" y="574164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7560">
            <a:solidFill>
              <a:srgbClr val="8dce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336"/>
          <p:cNvSpPr/>
          <p:nvPr/>
        </p:nvSpPr>
        <p:spPr>
          <a:xfrm>
            <a:off x="6374880" y="573696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10800">
            <a:solidFill>
              <a:srgbClr val="8ece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CustomShape 337"/>
          <p:cNvSpPr/>
          <p:nvPr/>
        </p:nvSpPr>
        <p:spPr>
          <a:xfrm>
            <a:off x="5244120" y="573696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10800">
            <a:solidFill>
              <a:srgbClr val="8ece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338"/>
          <p:cNvSpPr/>
          <p:nvPr/>
        </p:nvSpPr>
        <p:spPr>
          <a:xfrm>
            <a:off x="6374880" y="573264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10800">
            <a:solidFill>
              <a:srgbClr val="8fce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CustomShape 339"/>
          <p:cNvSpPr/>
          <p:nvPr/>
        </p:nvSpPr>
        <p:spPr>
          <a:xfrm>
            <a:off x="5244120" y="573264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10800">
            <a:solidFill>
              <a:srgbClr val="8fce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340"/>
          <p:cNvSpPr/>
          <p:nvPr/>
        </p:nvSpPr>
        <p:spPr>
          <a:xfrm>
            <a:off x="6374880" y="572796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7560">
            <a:solidFill>
              <a:srgbClr val="90cf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341"/>
          <p:cNvSpPr/>
          <p:nvPr/>
        </p:nvSpPr>
        <p:spPr>
          <a:xfrm>
            <a:off x="5244120" y="572796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7560">
            <a:solidFill>
              <a:srgbClr val="90cf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CustomShape 342"/>
          <p:cNvSpPr/>
          <p:nvPr/>
        </p:nvSpPr>
        <p:spPr>
          <a:xfrm>
            <a:off x="6374880" y="572328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7560">
            <a:solidFill>
              <a:srgbClr val="91cf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CustomShape 343"/>
          <p:cNvSpPr/>
          <p:nvPr/>
        </p:nvSpPr>
        <p:spPr>
          <a:xfrm>
            <a:off x="5244120" y="572328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7560">
            <a:solidFill>
              <a:srgbClr val="91cf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344"/>
          <p:cNvSpPr/>
          <p:nvPr/>
        </p:nvSpPr>
        <p:spPr>
          <a:xfrm>
            <a:off x="6374880" y="571968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9000">
            <a:solidFill>
              <a:srgbClr val="92d0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CustomShape 345"/>
          <p:cNvSpPr/>
          <p:nvPr/>
        </p:nvSpPr>
        <p:spPr>
          <a:xfrm>
            <a:off x="5244120" y="571968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9000">
            <a:solidFill>
              <a:srgbClr val="92d0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CustomShape 346"/>
          <p:cNvSpPr/>
          <p:nvPr/>
        </p:nvSpPr>
        <p:spPr>
          <a:xfrm>
            <a:off x="6374880" y="571500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9000">
            <a:solidFill>
              <a:srgbClr val="92d0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CustomShape 347"/>
          <p:cNvSpPr/>
          <p:nvPr/>
        </p:nvSpPr>
        <p:spPr>
          <a:xfrm>
            <a:off x="5244120" y="571500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9000">
            <a:solidFill>
              <a:srgbClr val="92d0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348"/>
          <p:cNvSpPr/>
          <p:nvPr/>
        </p:nvSpPr>
        <p:spPr>
          <a:xfrm>
            <a:off x="6374880" y="571104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7560">
            <a:solidFill>
              <a:srgbClr val="92d0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CustomShape 349"/>
          <p:cNvSpPr/>
          <p:nvPr/>
        </p:nvSpPr>
        <p:spPr>
          <a:xfrm>
            <a:off x="5244120" y="571104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7560">
            <a:solidFill>
              <a:srgbClr val="92d0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CustomShape 350"/>
          <p:cNvSpPr/>
          <p:nvPr/>
        </p:nvSpPr>
        <p:spPr>
          <a:xfrm>
            <a:off x="6374880" y="570672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7560">
            <a:solidFill>
              <a:srgbClr val="93d1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CustomShape 351"/>
          <p:cNvSpPr/>
          <p:nvPr/>
        </p:nvSpPr>
        <p:spPr>
          <a:xfrm>
            <a:off x="5244120" y="570672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7560">
            <a:solidFill>
              <a:srgbClr val="93d1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CustomShape 352"/>
          <p:cNvSpPr/>
          <p:nvPr/>
        </p:nvSpPr>
        <p:spPr>
          <a:xfrm>
            <a:off x="6374880" y="570276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9000">
            <a:solidFill>
              <a:srgbClr val="94d1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4" name="CustomShape 353"/>
          <p:cNvSpPr/>
          <p:nvPr/>
        </p:nvSpPr>
        <p:spPr>
          <a:xfrm>
            <a:off x="5244120" y="570276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9000">
            <a:solidFill>
              <a:srgbClr val="94d1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CustomShape 354"/>
          <p:cNvSpPr/>
          <p:nvPr/>
        </p:nvSpPr>
        <p:spPr>
          <a:xfrm>
            <a:off x="6374880" y="569808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4" y="0"/>
                </a:lnTo>
              </a:path>
            </a:pathLst>
          </a:custGeom>
          <a:noFill/>
          <a:ln w="9000">
            <a:solidFill>
              <a:srgbClr val="95d1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CustomShape 355"/>
          <p:cNvSpPr/>
          <p:nvPr/>
        </p:nvSpPr>
        <p:spPr>
          <a:xfrm>
            <a:off x="5244120" y="5698080"/>
            <a:ext cx="46800" cy="360"/>
          </a:xfrm>
          <a:custGeom>
            <a:avLst/>
            <a:gdLst/>
            <a:ahLst/>
            <a:rect l="l" t="t" r="r" b="b"/>
            <a:pathLst>
              <a:path w="47625" h="0">
                <a:moveTo>
                  <a:pt x="0" y="0"/>
                </a:moveTo>
                <a:lnTo>
                  <a:pt x="47243" y="0"/>
                </a:lnTo>
              </a:path>
            </a:pathLst>
          </a:custGeom>
          <a:noFill/>
          <a:ln w="9000">
            <a:solidFill>
              <a:srgbClr val="95d1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CustomShape 356"/>
          <p:cNvSpPr/>
          <p:nvPr/>
        </p:nvSpPr>
        <p:spPr>
          <a:xfrm>
            <a:off x="5244120" y="56937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97d2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8" name="CustomShape 357"/>
          <p:cNvSpPr/>
          <p:nvPr/>
        </p:nvSpPr>
        <p:spPr>
          <a:xfrm>
            <a:off x="5244120" y="568908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9ad2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CustomShape 358"/>
          <p:cNvSpPr/>
          <p:nvPr/>
        </p:nvSpPr>
        <p:spPr>
          <a:xfrm>
            <a:off x="5244120" y="56844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9ad2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0" name="CustomShape 359"/>
          <p:cNvSpPr/>
          <p:nvPr/>
        </p:nvSpPr>
        <p:spPr>
          <a:xfrm>
            <a:off x="5244120" y="56808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9bd2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CustomShape 360"/>
          <p:cNvSpPr/>
          <p:nvPr/>
        </p:nvSpPr>
        <p:spPr>
          <a:xfrm>
            <a:off x="5244120" y="56761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9dd3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CustomShape 361"/>
          <p:cNvSpPr/>
          <p:nvPr/>
        </p:nvSpPr>
        <p:spPr>
          <a:xfrm>
            <a:off x="5244120" y="56721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9ed3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CustomShape 362"/>
          <p:cNvSpPr/>
          <p:nvPr/>
        </p:nvSpPr>
        <p:spPr>
          <a:xfrm>
            <a:off x="5244120" y="56685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9fd4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CustomShape 363"/>
          <p:cNvSpPr/>
          <p:nvPr/>
        </p:nvSpPr>
        <p:spPr>
          <a:xfrm>
            <a:off x="5244120" y="566388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a0d4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CustomShape 364"/>
          <p:cNvSpPr/>
          <p:nvPr/>
        </p:nvSpPr>
        <p:spPr>
          <a:xfrm>
            <a:off x="5244120" y="56592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10800">
            <a:solidFill>
              <a:srgbClr val="a1d5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CustomShape 365"/>
          <p:cNvSpPr/>
          <p:nvPr/>
        </p:nvSpPr>
        <p:spPr>
          <a:xfrm>
            <a:off x="5244120" y="565488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10800">
            <a:solidFill>
              <a:srgbClr val="a3d6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CustomShape 366"/>
          <p:cNvSpPr/>
          <p:nvPr/>
        </p:nvSpPr>
        <p:spPr>
          <a:xfrm>
            <a:off x="5244120" y="56502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a3d6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CustomShape 367"/>
          <p:cNvSpPr/>
          <p:nvPr/>
        </p:nvSpPr>
        <p:spPr>
          <a:xfrm>
            <a:off x="5244120" y="56455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a4d6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368"/>
          <p:cNvSpPr/>
          <p:nvPr/>
        </p:nvSpPr>
        <p:spPr>
          <a:xfrm>
            <a:off x="5244120" y="56419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a6d7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369"/>
          <p:cNvSpPr/>
          <p:nvPr/>
        </p:nvSpPr>
        <p:spPr>
          <a:xfrm>
            <a:off x="5244120" y="56379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a8d7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CustomShape 370"/>
          <p:cNvSpPr/>
          <p:nvPr/>
        </p:nvSpPr>
        <p:spPr>
          <a:xfrm>
            <a:off x="5244120" y="56336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a9d9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CustomShape 371"/>
          <p:cNvSpPr/>
          <p:nvPr/>
        </p:nvSpPr>
        <p:spPr>
          <a:xfrm>
            <a:off x="5244120" y="562968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abd9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CustomShape 372"/>
          <p:cNvSpPr/>
          <p:nvPr/>
        </p:nvSpPr>
        <p:spPr>
          <a:xfrm>
            <a:off x="5244120" y="56250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acda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CustomShape 373"/>
          <p:cNvSpPr/>
          <p:nvPr/>
        </p:nvSpPr>
        <p:spPr>
          <a:xfrm>
            <a:off x="5244120" y="562068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acda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CustomShape 374"/>
          <p:cNvSpPr/>
          <p:nvPr/>
        </p:nvSpPr>
        <p:spPr>
          <a:xfrm>
            <a:off x="5244120" y="56160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acdbf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CustomShape 375"/>
          <p:cNvSpPr/>
          <p:nvPr/>
        </p:nvSpPr>
        <p:spPr>
          <a:xfrm>
            <a:off x="5244120" y="56113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addbf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CustomShape 376"/>
          <p:cNvSpPr/>
          <p:nvPr/>
        </p:nvSpPr>
        <p:spPr>
          <a:xfrm>
            <a:off x="5244120" y="56066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afdcf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377"/>
          <p:cNvSpPr/>
          <p:nvPr/>
        </p:nvSpPr>
        <p:spPr>
          <a:xfrm>
            <a:off x="5244120" y="56030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b0dcf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CustomShape 378"/>
          <p:cNvSpPr/>
          <p:nvPr/>
        </p:nvSpPr>
        <p:spPr>
          <a:xfrm>
            <a:off x="5244120" y="55983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b1ddf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379"/>
          <p:cNvSpPr/>
          <p:nvPr/>
        </p:nvSpPr>
        <p:spPr>
          <a:xfrm>
            <a:off x="5244120" y="55947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b4ddf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380"/>
          <p:cNvSpPr/>
          <p:nvPr/>
        </p:nvSpPr>
        <p:spPr>
          <a:xfrm>
            <a:off x="5244120" y="55908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b5de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CustomShape 381"/>
          <p:cNvSpPr/>
          <p:nvPr/>
        </p:nvSpPr>
        <p:spPr>
          <a:xfrm>
            <a:off x="5244120" y="55861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b5de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382"/>
          <p:cNvSpPr/>
          <p:nvPr/>
        </p:nvSpPr>
        <p:spPr>
          <a:xfrm>
            <a:off x="5244120" y="55818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10800">
            <a:solidFill>
              <a:srgbClr val="b6de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383"/>
          <p:cNvSpPr/>
          <p:nvPr/>
        </p:nvSpPr>
        <p:spPr>
          <a:xfrm>
            <a:off x="5244120" y="55771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10800">
            <a:solidFill>
              <a:srgbClr val="b7df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384"/>
          <p:cNvSpPr/>
          <p:nvPr/>
        </p:nvSpPr>
        <p:spPr>
          <a:xfrm>
            <a:off x="5244120" y="55724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b8df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385"/>
          <p:cNvSpPr/>
          <p:nvPr/>
        </p:nvSpPr>
        <p:spPr>
          <a:xfrm>
            <a:off x="5244120" y="55677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b9df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CustomShape 386"/>
          <p:cNvSpPr/>
          <p:nvPr/>
        </p:nvSpPr>
        <p:spPr>
          <a:xfrm>
            <a:off x="5244120" y="55641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bae0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CustomShape 387"/>
          <p:cNvSpPr/>
          <p:nvPr/>
        </p:nvSpPr>
        <p:spPr>
          <a:xfrm>
            <a:off x="5244120" y="55602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bbe0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CustomShape 388"/>
          <p:cNvSpPr/>
          <p:nvPr/>
        </p:nvSpPr>
        <p:spPr>
          <a:xfrm>
            <a:off x="5244120" y="555588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bbe0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389"/>
          <p:cNvSpPr/>
          <p:nvPr/>
        </p:nvSpPr>
        <p:spPr>
          <a:xfrm>
            <a:off x="5244120" y="55519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bce1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390"/>
          <p:cNvSpPr/>
          <p:nvPr/>
        </p:nvSpPr>
        <p:spPr>
          <a:xfrm>
            <a:off x="5244120" y="55465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10800">
            <a:solidFill>
              <a:srgbClr val="bde1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391"/>
          <p:cNvSpPr/>
          <p:nvPr/>
        </p:nvSpPr>
        <p:spPr>
          <a:xfrm>
            <a:off x="5244120" y="55429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bee2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392"/>
          <p:cNvSpPr/>
          <p:nvPr/>
        </p:nvSpPr>
        <p:spPr>
          <a:xfrm>
            <a:off x="5244120" y="55375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c0e2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CustomShape 393"/>
          <p:cNvSpPr/>
          <p:nvPr/>
        </p:nvSpPr>
        <p:spPr>
          <a:xfrm>
            <a:off x="5244120" y="55335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c2e3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394"/>
          <p:cNvSpPr/>
          <p:nvPr/>
        </p:nvSpPr>
        <p:spPr>
          <a:xfrm>
            <a:off x="5244120" y="55299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c3e3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CustomShape 395"/>
          <p:cNvSpPr/>
          <p:nvPr/>
        </p:nvSpPr>
        <p:spPr>
          <a:xfrm>
            <a:off x="5244120" y="552528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c3e3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396"/>
          <p:cNvSpPr/>
          <p:nvPr/>
        </p:nvSpPr>
        <p:spPr>
          <a:xfrm>
            <a:off x="5244120" y="55213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c4e4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397"/>
          <p:cNvSpPr/>
          <p:nvPr/>
        </p:nvSpPr>
        <p:spPr>
          <a:xfrm>
            <a:off x="5244120" y="55170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c5e4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398"/>
          <p:cNvSpPr/>
          <p:nvPr/>
        </p:nvSpPr>
        <p:spPr>
          <a:xfrm>
            <a:off x="5244120" y="55130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c5e6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CustomShape 399"/>
          <p:cNvSpPr/>
          <p:nvPr/>
        </p:nvSpPr>
        <p:spPr>
          <a:xfrm>
            <a:off x="5244120" y="55076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c7e7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CustomShape 400"/>
          <p:cNvSpPr/>
          <p:nvPr/>
        </p:nvSpPr>
        <p:spPr>
          <a:xfrm>
            <a:off x="5244120" y="55040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10800">
            <a:solidFill>
              <a:srgbClr val="c9e8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CustomShape 401"/>
          <p:cNvSpPr/>
          <p:nvPr/>
        </p:nvSpPr>
        <p:spPr>
          <a:xfrm>
            <a:off x="5244120" y="54986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cce8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402"/>
          <p:cNvSpPr/>
          <p:nvPr/>
        </p:nvSpPr>
        <p:spPr>
          <a:xfrm>
            <a:off x="5244120" y="549468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cee9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CustomShape 403"/>
          <p:cNvSpPr/>
          <p:nvPr/>
        </p:nvSpPr>
        <p:spPr>
          <a:xfrm>
            <a:off x="5244120" y="54903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cee9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CustomShape 404"/>
          <p:cNvSpPr/>
          <p:nvPr/>
        </p:nvSpPr>
        <p:spPr>
          <a:xfrm>
            <a:off x="5244120" y="54864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d0ea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CustomShape 405"/>
          <p:cNvSpPr/>
          <p:nvPr/>
        </p:nvSpPr>
        <p:spPr>
          <a:xfrm>
            <a:off x="5244120" y="54824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d1e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CustomShape 406"/>
          <p:cNvSpPr/>
          <p:nvPr/>
        </p:nvSpPr>
        <p:spPr>
          <a:xfrm>
            <a:off x="5244120" y="54781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d2e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407"/>
          <p:cNvSpPr/>
          <p:nvPr/>
        </p:nvSpPr>
        <p:spPr>
          <a:xfrm>
            <a:off x="5244120" y="54741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d4e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408"/>
          <p:cNvSpPr/>
          <p:nvPr/>
        </p:nvSpPr>
        <p:spPr>
          <a:xfrm>
            <a:off x="5244120" y="54687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10800">
            <a:solidFill>
              <a:srgbClr val="d5ec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CustomShape 409"/>
          <p:cNvSpPr/>
          <p:nvPr/>
        </p:nvSpPr>
        <p:spPr>
          <a:xfrm>
            <a:off x="5244120" y="54651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d7ec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CustomShape 410"/>
          <p:cNvSpPr/>
          <p:nvPr/>
        </p:nvSpPr>
        <p:spPr>
          <a:xfrm>
            <a:off x="5244120" y="54597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d7ec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411"/>
          <p:cNvSpPr/>
          <p:nvPr/>
        </p:nvSpPr>
        <p:spPr>
          <a:xfrm>
            <a:off x="5244120" y="54558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daed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CustomShape 412"/>
          <p:cNvSpPr/>
          <p:nvPr/>
        </p:nvSpPr>
        <p:spPr>
          <a:xfrm>
            <a:off x="5244120" y="54522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dbee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CustomShape 413"/>
          <p:cNvSpPr/>
          <p:nvPr/>
        </p:nvSpPr>
        <p:spPr>
          <a:xfrm>
            <a:off x="5244120" y="54475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ddee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414"/>
          <p:cNvSpPr/>
          <p:nvPr/>
        </p:nvSpPr>
        <p:spPr>
          <a:xfrm>
            <a:off x="5244120" y="54435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dfef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CustomShape 415"/>
          <p:cNvSpPr/>
          <p:nvPr/>
        </p:nvSpPr>
        <p:spPr>
          <a:xfrm>
            <a:off x="5244120" y="54392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dff0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CustomShape 416"/>
          <p:cNvSpPr/>
          <p:nvPr/>
        </p:nvSpPr>
        <p:spPr>
          <a:xfrm>
            <a:off x="5244120" y="543528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e1f1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CustomShape 417"/>
          <p:cNvSpPr/>
          <p:nvPr/>
        </p:nvSpPr>
        <p:spPr>
          <a:xfrm>
            <a:off x="5244120" y="542988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e1f1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CustomShape 418"/>
          <p:cNvSpPr/>
          <p:nvPr/>
        </p:nvSpPr>
        <p:spPr>
          <a:xfrm>
            <a:off x="5244120" y="542628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10800">
            <a:solidFill>
              <a:srgbClr val="e2f1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CustomShape 419"/>
          <p:cNvSpPr/>
          <p:nvPr/>
        </p:nvSpPr>
        <p:spPr>
          <a:xfrm>
            <a:off x="5244120" y="54216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e4f3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CustomShape 420"/>
          <p:cNvSpPr/>
          <p:nvPr/>
        </p:nvSpPr>
        <p:spPr>
          <a:xfrm>
            <a:off x="5244120" y="54169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e7f4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CustomShape 421"/>
          <p:cNvSpPr/>
          <p:nvPr/>
        </p:nvSpPr>
        <p:spPr>
          <a:xfrm>
            <a:off x="5244120" y="54133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e8f4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CustomShape 422"/>
          <p:cNvSpPr/>
          <p:nvPr/>
        </p:nvSpPr>
        <p:spPr>
          <a:xfrm>
            <a:off x="5244120" y="54086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eaf5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CustomShape 423"/>
          <p:cNvSpPr/>
          <p:nvPr/>
        </p:nvSpPr>
        <p:spPr>
          <a:xfrm>
            <a:off x="5244120" y="54050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ebf6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CustomShape 424"/>
          <p:cNvSpPr/>
          <p:nvPr/>
        </p:nvSpPr>
        <p:spPr>
          <a:xfrm>
            <a:off x="5244120" y="54003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ecf6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6" name="CustomShape 425"/>
          <p:cNvSpPr/>
          <p:nvPr/>
        </p:nvSpPr>
        <p:spPr>
          <a:xfrm>
            <a:off x="5244120" y="53964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ecf6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CustomShape 426"/>
          <p:cNvSpPr/>
          <p:nvPr/>
        </p:nvSpPr>
        <p:spPr>
          <a:xfrm>
            <a:off x="5244120" y="53910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10800">
            <a:solidFill>
              <a:srgbClr val="edf7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8" name="CustomShape 427"/>
          <p:cNvSpPr/>
          <p:nvPr/>
        </p:nvSpPr>
        <p:spPr>
          <a:xfrm>
            <a:off x="5244120" y="53874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eff8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9" name="CustomShape 428"/>
          <p:cNvSpPr/>
          <p:nvPr/>
        </p:nvSpPr>
        <p:spPr>
          <a:xfrm>
            <a:off x="5244120" y="538200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f0f8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CustomShape 429"/>
          <p:cNvSpPr/>
          <p:nvPr/>
        </p:nvSpPr>
        <p:spPr>
          <a:xfrm>
            <a:off x="5244120" y="53780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f1f8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CustomShape 430"/>
          <p:cNvSpPr/>
          <p:nvPr/>
        </p:nvSpPr>
        <p:spPr>
          <a:xfrm>
            <a:off x="5244120" y="53744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f4f9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CustomShape 431"/>
          <p:cNvSpPr/>
          <p:nvPr/>
        </p:nvSpPr>
        <p:spPr>
          <a:xfrm>
            <a:off x="5244120" y="53697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f5f9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CustomShape 432"/>
          <p:cNvSpPr/>
          <p:nvPr/>
        </p:nvSpPr>
        <p:spPr>
          <a:xfrm>
            <a:off x="5244120" y="536616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f5f9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433"/>
          <p:cNvSpPr/>
          <p:nvPr/>
        </p:nvSpPr>
        <p:spPr>
          <a:xfrm>
            <a:off x="5244120" y="536148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f7fa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434"/>
          <p:cNvSpPr/>
          <p:nvPr/>
        </p:nvSpPr>
        <p:spPr>
          <a:xfrm>
            <a:off x="5244120" y="53575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f8fb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CustomShape 435"/>
          <p:cNvSpPr/>
          <p:nvPr/>
        </p:nvSpPr>
        <p:spPr>
          <a:xfrm>
            <a:off x="5244120" y="53521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9000">
            <a:solidFill>
              <a:srgbClr val="f9fb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7" name="CustomShape 436"/>
          <p:cNvSpPr/>
          <p:nvPr/>
        </p:nvSpPr>
        <p:spPr>
          <a:xfrm>
            <a:off x="5244120" y="534852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10800">
            <a:solidFill>
              <a:srgbClr val="fafc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8" name="CustomShape 437"/>
          <p:cNvSpPr/>
          <p:nvPr/>
        </p:nvSpPr>
        <p:spPr>
          <a:xfrm>
            <a:off x="5244120" y="5343840"/>
            <a:ext cx="1238760" cy="360"/>
          </a:xfrm>
          <a:custGeom>
            <a:avLst/>
            <a:gdLst/>
            <a:ahLst/>
            <a:rect l="l" t="t" r="r" b="b"/>
            <a:pathLst>
              <a:path w="1239520" h="0">
                <a:moveTo>
                  <a:pt x="0" y="0"/>
                </a:moveTo>
                <a:lnTo>
                  <a:pt x="1239012" y="0"/>
                </a:lnTo>
              </a:path>
            </a:pathLst>
          </a:custGeom>
          <a:noFill/>
          <a:ln w="7560">
            <a:solidFill>
              <a:srgbClr val="fbfd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9" name="CustomShape 438"/>
          <p:cNvSpPr/>
          <p:nvPr/>
        </p:nvSpPr>
        <p:spPr>
          <a:xfrm>
            <a:off x="5244120" y="5339160"/>
            <a:ext cx="353520" cy="360"/>
          </a:xfrm>
          <a:custGeom>
            <a:avLst/>
            <a:gdLst/>
            <a:ahLst/>
            <a:rect l="l" t="t" r="r" b="b"/>
            <a:pathLst>
              <a:path w="354329" h="0">
                <a:moveTo>
                  <a:pt x="0" y="0"/>
                </a:moveTo>
                <a:lnTo>
                  <a:pt x="353821" y="0"/>
                </a:lnTo>
              </a:path>
            </a:pathLst>
          </a:custGeom>
          <a:noFill/>
          <a:ln w="7560">
            <a:solidFill>
              <a:srgbClr val="fdfd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0" name="CustomShape 439"/>
          <p:cNvSpPr/>
          <p:nvPr/>
        </p:nvSpPr>
        <p:spPr>
          <a:xfrm>
            <a:off x="5244120" y="5337720"/>
            <a:ext cx="353520" cy="360"/>
          </a:xfrm>
          <a:custGeom>
            <a:avLst/>
            <a:gdLst/>
            <a:ahLst/>
            <a:rect l="l" t="t" r="r" b="b"/>
            <a:pathLst>
              <a:path w="354329" h="0">
                <a:moveTo>
                  <a:pt x="0" y="0"/>
                </a:moveTo>
                <a:lnTo>
                  <a:pt x="353821" y="0"/>
                </a:lnTo>
              </a:path>
            </a:pathLst>
          </a:custGeom>
          <a:noFill/>
          <a:ln w="46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1" name="CustomShape 440"/>
          <p:cNvSpPr/>
          <p:nvPr/>
        </p:nvSpPr>
        <p:spPr>
          <a:xfrm>
            <a:off x="5244120" y="5336280"/>
            <a:ext cx="353520" cy="360"/>
          </a:xfrm>
          <a:custGeom>
            <a:avLst/>
            <a:gdLst/>
            <a:ahLst/>
            <a:rect l="l" t="t" r="r" b="b"/>
            <a:pathLst>
              <a:path w="354329" h="0">
                <a:moveTo>
                  <a:pt x="0" y="0"/>
                </a:moveTo>
                <a:lnTo>
                  <a:pt x="353821" y="0"/>
                </a:lnTo>
              </a:path>
            </a:pathLst>
          </a:custGeom>
          <a:noFill/>
          <a:ln w="32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CustomShape 441"/>
          <p:cNvSpPr/>
          <p:nvPr/>
        </p:nvSpPr>
        <p:spPr>
          <a:xfrm>
            <a:off x="5291280" y="5680080"/>
            <a:ext cx="1083240" cy="142920"/>
          </a:xfrm>
          <a:custGeom>
            <a:avLst/>
            <a:gdLst/>
            <a:ahLst/>
            <a:rect l="l" t="t" r="r" b="b"/>
            <a:pathLst>
              <a:path w="1083945" h="143510">
                <a:moveTo>
                  <a:pt x="0" y="143255"/>
                </a:moveTo>
                <a:lnTo>
                  <a:pt x="1083564" y="143255"/>
                </a:lnTo>
                <a:lnTo>
                  <a:pt x="1083564" y="0"/>
                </a:lnTo>
                <a:lnTo>
                  <a:pt x="0" y="0"/>
                </a:lnTo>
                <a:lnTo>
                  <a:pt x="0" y="1432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3" name="CustomShape 442"/>
          <p:cNvSpPr/>
          <p:nvPr/>
        </p:nvSpPr>
        <p:spPr>
          <a:xfrm>
            <a:off x="5291280" y="5680080"/>
            <a:ext cx="1083240" cy="142920"/>
          </a:xfrm>
          <a:custGeom>
            <a:avLst/>
            <a:gdLst/>
            <a:ahLst/>
            <a:rect l="l" t="t" r="r" b="b"/>
            <a:pathLst>
              <a:path w="1083945" h="143510">
                <a:moveTo>
                  <a:pt x="0" y="143255"/>
                </a:moveTo>
                <a:lnTo>
                  <a:pt x="1083564" y="143255"/>
                </a:lnTo>
                <a:lnTo>
                  <a:pt x="1083564" y="0"/>
                </a:lnTo>
                <a:lnTo>
                  <a:pt x="0" y="0"/>
                </a:lnTo>
                <a:lnTo>
                  <a:pt x="0" y="143255"/>
                </a:lnTo>
                <a:close/>
              </a:path>
            </a:pathLst>
          </a:custGeom>
          <a:noFill/>
          <a:ln w="1224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4" name="PlaceHolder 44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565" name="PlaceHolder 44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3" Type="http://schemas.openxmlformats.org/officeDocument/2006/relationships/image" Target="../media/image95.png"/><Relationship Id="rId14" Type="http://schemas.openxmlformats.org/officeDocument/2006/relationships/image" Target="../media/image96.png"/><Relationship Id="rId15" Type="http://schemas.openxmlformats.org/officeDocument/2006/relationships/image" Target="../media/image97.png"/><Relationship Id="rId16" Type="http://schemas.openxmlformats.org/officeDocument/2006/relationships/image" Target="../media/image98.png"/><Relationship Id="rId17" Type="http://schemas.openxmlformats.org/officeDocument/2006/relationships/image" Target="../media/image99.png"/><Relationship Id="rId18" Type="http://schemas.openxmlformats.org/officeDocument/2006/relationships/image" Target="../media/image100.png"/><Relationship Id="rId19" Type="http://schemas.openxmlformats.org/officeDocument/2006/relationships/image" Target="../media/image101.png"/><Relationship Id="rId20" Type="http://schemas.openxmlformats.org/officeDocument/2006/relationships/image" Target="../media/image102.png"/><Relationship Id="rId21" Type="http://schemas.openxmlformats.org/officeDocument/2006/relationships/image" Target="../media/image103.png"/><Relationship Id="rId22" Type="http://schemas.openxmlformats.org/officeDocument/2006/relationships/image" Target="../media/image104.png"/><Relationship Id="rId23" Type="http://schemas.openxmlformats.org/officeDocument/2006/relationships/image" Target="../media/image105.png"/><Relationship Id="rId2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jpe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image" Target="../media/image111.png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jpeg"/><Relationship Id="rId6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slideLayout" Target="../slideLayouts/slideLayout4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jpeg"/><Relationship Id="rId3" Type="http://schemas.openxmlformats.org/officeDocument/2006/relationships/image" Target="../media/image123.png"/><Relationship Id="rId4" Type="http://schemas.openxmlformats.org/officeDocument/2006/relationships/image" Target="../media/image124.jpeg"/><Relationship Id="rId5" Type="http://schemas.openxmlformats.org/officeDocument/2006/relationships/image" Target="../media/image125.png"/><Relationship Id="rId6" Type="http://schemas.openxmlformats.org/officeDocument/2006/relationships/image" Target="../media/image126.jpeg"/><Relationship Id="rId7" Type="http://schemas.openxmlformats.org/officeDocument/2006/relationships/image" Target="../media/image127.png"/><Relationship Id="rId8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29.jpeg"/><Relationship Id="rId2" Type="http://schemas.openxmlformats.org/officeDocument/2006/relationships/image" Target="../media/image130.png"/><Relationship Id="rId3" Type="http://schemas.openxmlformats.org/officeDocument/2006/relationships/image" Target="../media/image131.jpeg"/><Relationship Id="rId4" Type="http://schemas.openxmlformats.org/officeDocument/2006/relationships/image" Target="../media/image132.png"/><Relationship Id="rId5" Type="http://schemas.openxmlformats.org/officeDocument/2006/relationships/image" Target="../media/image133.jpeg"/><Relationship Id="rId6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jpeg"/><Relationship Id="rId3" Type="http://schemas.openxmlformats.org/officeDocument/2006/relationships/image" Target="../media/image136.png"/><Relationship Id="rId4" Type="http://schemas.openxmlformats.org/officeDocument/2006/relationships/image" Target="../media/image137.jpeg"/><Relationship Id="rId5" Type="http://schemas.openxmlformats.org/officeDocument/2006/relationships/image" Target="../media/image138.png"/><Relationship Id="rId6" Type="http://schemas.openxmlformats.org/officeDocument/2006/relationships/image" Target="../media/image139.jpeg"/><Relationship Id="rId7" Type="http://schemas.openxmlformats.org/officeDocument/2006/relationships/image" Target="../media/image140.png"/><Relationship Id="rId8" Type="http://schemas.openxmlformats.org/officeDocument/2006/relationships/image" Target="../media/image141.jpeg"/><Relationship Id="rId9" Type="http://schemas.openxmlformats.org/officeDocument/2006/relationships/image" Target="../media/image142.png"/><Relationship Id="rId10" Type="http://schemas.openxmlformats.org/officeDocument/2006/relationships/image" Target="../media/image143.png"/><Relationship Id="rId11" Type="http://schemas.openxmlformats.org/officeDocument/2006/relationships/image" Target="../media/image144.png"/><Relationship Id="rId1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46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47.png"/><Relationship Id="rId2" Type="http://schemas.openxmlformats.org/officeDocument/2006/relationships/image" Target="../media/image148.jpeg"/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jpeg"/><Relationship Id="rId7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53.png"/><Relationship Id="rId2" Type="http://schemas.openxmlformats.org/officeDocument/2006/relationships/image" Target="../media/image154.jpe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55.png"/><Relationship Id="rId2" Type="http://schemas.openxmlformats.org/officeDocument/2006/relationships/image" Target="../media/image156.jpe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57.png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jpeg"/><Relationship Id="rId7" Type="http://schemas.openxmlformats.org/officeDocument/2006/relationships/image" Target="../media/image163.png"/><Relationship Id="rId8" Type="http://schemas.openxmlformats.org/officeDocument/2006/relationships/image" Target="../media/image164.jpeg"/><Relationship Id="rId9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65.png"/><Relationship Id="rId2" Type="http://schemas.openxmlformats.org/officeDocument/2006/relationships/image" Target="../media/image166.png"/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image" Target="../media/image170.jpeg"/><Relationship Id="rId7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71.png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jpeg"/><Relationship Id="rId7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77.png"/><Relationship Id="rId2" Type="http://schemas.openxmlformats.org/officeDocument/2006/relationships/image" Target="../media/image178.png"/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82.png"/><Relationship Id="rId2" Type="http://schemas.openxmlformats.org/officeDocument/2006/relationships/image" Target="../media/image183.png"/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6" Type="http://schemas.openxmlformats.org/officeDocument/2006/relationships/image" Target="../media/image187.jpeg"/><Relationship Id="rId7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9" Type="http://schemas.openxmlformats.org/officeDocument/2006/relationships/image" Target="../media/image35.png"/><Relationship Id="rId20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88.png"/><Relationship Id="rId2" Type="http://schemas.openxmlformats.org/officeDocument/2006/relationships/image" Target="../media/image189.png"/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6" Type="http://schemas.openxmlformats.org/officeDocument/2006/relationships/image" Target="../media/image193.jpeg"/><Relationship Id="rId7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94.png"/><Relationship Id="rId2" Type="http://schemas.openxmlformats.org/officeDocument/2006/relationships/image" Target="../media/image195.png"/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99.png"/><Relationship Id="rId2" Type="http://schemas.openxmlformats.org/officeDocument/2006/relationships/image" Target="../media/image200.png"/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04.png"/><Relationship Id="rId2" Type="http://schemas.openxmlformats.org/officeDocument/2006/relationships/image" Target="../media/image205.png"/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6" Type="http://schemas.openxmlformats.org/officeDocument/2006/relationships/image" Target="../media/image209.jpeg"/><Relationship Id="rId7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10.png"/><Relationship Id="rId2" Type="http://schemas.openxmlformats.org/officeDocument/2006/relationships/image" Target="../media/image211.png"/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5.jpeg"/><Relationship Id="rId7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216.png"/><Relationship Id="rId2" Type="http://schemas.openxmlformats.org/officeDocument/2006/relationships/image" Target="../media/image217.png"/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5" Type="http://schemas.openxmlformats.org/officeDocument/2006/relationships/image" Target="../media/image220.png"/><Relationship Id="rId6" Type="http://schemas.openxmlformats.org/officeDocument/2006/relationships/image" Target="../media/image221.png"/><Relationship Id="rId7" Type="http://schemas.openxmlformats.org/officeDocument/2006/relationships/slideLayout" Target="../slideLayouts/slideLayout4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22.png"/><Relationship Id="rId2" Type="http://schemas.openxmlformats.org/officeDocument/2006/relationships/image" Target="../media/image223.jpeg"/><Relationship Id="rId3" Type="http://schemas.openxmlformats.org/officeDocument/2006/relationships/image" Target="../media/image224.png"/><Relationship Id="rId4" Type="http://schemas.openxmlformats.org/officeDocument/2006/relationships/image" Target="../media/image225.jpeg"/><Relationship Id="rId5" Type="http://schemas.openxmlformats.org/officeDocument/2006/relationships/image" Target="../media/image226.png"/><Relationship Id="rId6" Type="http://schemas.openxmlformats.org/officeDocument/2006/relationships/image" Target="../media/image227.jpeg"/><Relationship Id="rId7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228.png"/><Relationship Id="rId2" Type="http://schemas.openxmlformats.org/officeDocument/2006/relationships/image" Target="../media/image229.jpeg"/><Relationship Id="rId3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230.png"/><Relationship Id="rId2" Type="http://schemas.openxmlformats.org/officeDocument/2006/relationships/image" Target="../media/image231.jpeg"/><Relationship Id="rId3" Type="http://schemas.openxmlformats.org/officeDocument/2006/relationships/image" Target="../media/image232.png"/><Relationship Id="rId4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233.png"/><Relationship Id="rId2" Type="http://schemas.openxmlformats.org/officeDocument/2006/relationships/image" Target="../media/image234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235.png"/><Relationship Id="rId2" Type="http://schemas.openxmlformats.org/officeDocument/2006/relationships/image" Target="../media/image236.png"/><Relationship Id="rId3" Type="http://schemas.openxmlformats.org/officeDocument/2006/relationships/image" Target="../media/image237.png"/><Relationship Id="rId4" Type="http://schemas.openxmlformats.org/officeDocument/2006/relationships/image" Target="../media/image238.jpeg"/><Relationship Id="rId5" Type="http://schemas.openxmlformats.org/officeDocument/2006/relationships/image" Target="../media/image239.png"/><Relationship Id="rId6" Type="http://schemas.openxmlformats.org/officeDocument/2006/relationships/image" Target="../media/image240.png"/><Relationship Id="rId7" Type="http://schemas.openxmlformats.org/officeDocument/2006/relationships/image" Target="../media/image241.jpeg"/><Relationship Id="rId8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242.png"/><Relationship Id="rId2" Type="http://schemas.openxmlformats.org/officeDocument/2006/relationships/image" Target="../media/image243.png"/><Relationship Id="rId3" Type="http://schemas.openxmlformats.org/officeDocument/2006/relationships/image" Target="../media/image244.png"/><Relationship Id="rId4" Type="http://schemas.openxmlformats.org/officeDocument/2006/relationships/image" Target="../media/image245.png"/><Relationship Id="rId5" Type="http://schemas.openxmlformats.org/officeDocument/2006/relationships/image" Target="../media/image246.png"/><Relationship Id="rId6" Type="http://schemas.openxmlformats.org/officeDocument/2006/relationships/image" Target="../media/image247.png"/><Relationship Id="rId7" Type="http://schemas.openxmlformats.org/officeDocument/2006/relationships/image" Target="../media/image248.png"/><Relationship Id="rId8" Type="http://schemas.openxmlformats.org/officeDocument/2006/relationships/image" Target="../media/image249.png"/><Relationship Id="rId9" Type="http://schemas.openxmlformats.org/officeDocument/2006/relationships/image" Target="../media/image250.png"/><Relationship Id="rId10" Type="http://schemas.openxmlformats.org/officeDocument/2006/relationships/image" Target="../media/image251.png"/><Relationship Id="rId11" Type="http://schemas.openxmlformats.org/officeDocument/2006/relationships/image" Target="../media/image252.png"/><Relationship Id="rId12" Type="http://schemas.openxmlformats.org/officeDocument/2006/relationships/image" Target="../media/image253.png"/><Relationship Id="rId13" Type="http://schemas.openxmlformats.org/officeDocument/2006/relationships/image" Target="../media/image254.jpeg"/><Relationship Id="rId14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255.png"/><Relationship Id="rId2" Type="http://schemas.openxmlformats.org/officeDocument/2006/relationships/image" Target="../media/image256.jpeg"/><Relationship Id="rId3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257.png"/><Relationship Id="rId2" Type="http://schemas.openxmlformats.org/officeDocument/2006/relationships/image" Target="../media/image258.png"/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6" Type="http://schemas.openxmlformats.org/officeDocument/2006/relationships/image" Target="../media/image262.jpeg"/><Relationship Id="rId7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263.png"/><Relationship Id="rId2" Type="http://schemas.openxmlformats.org/officeDocument/2006/relationships/image" Target="../media/image264.png"/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png"/><Relationship Id="rId6" Type="http://schemas.openxmlformats.org/officeDocument/2006/relationships/image" Target="../media/image268.png"/><Relationship Id="rId7" Type="http://schemas.openxmlformats.org/officeDocument/2006/relationships/image" Target="../media/image269.png"/><Relationship Id="rId8" Type="http://schemas.openxmlformats.org/officeDocument/2006/relationships/image" Target="../media/image270.jpeg"/><Relationship Id="rId9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71.png"/><Relationship Id="rId2" Type="http://schemas.openxmlformats.org/officeDocument/2006/relationships/image" Target="../media/image272.jpeg"/><Relationship Id="rId3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27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274.png"/><Relationship Id="rId2" Type="http://schemas.openxmlformats.org/officeDocument/2006/relationships/image" Target="../media/image275.png"/><Relationship Id="rId3" Type="http://schemas.openxmlformats.org/officeDocument/2006/relationships/image" Target="../media/image276.png"/><Relationship Id="rId4" Type="http://schemas.openxmlformats.org/officeDocument/2006/relationships/image" Target="../media/image277.png"/><Relationship Id="rId5" Type="http://schemas.openxmlformats.org/officeDocument/2006/relationships/image" Target="../media/image278.png"/><Relationship Id="rId6" Type="http://schemas.openxmlformats.org/officeDocument/2006/relationships/image" Target="../media/image279.jpeg"/><Relationship Id="rId7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280.png"/><Relationship Id="rId2" Type="http://schemas.openxmlformats.org/officeDocument/2006/relationships/image" Target="../media/image281.jpeg"/><Relationship Id="rId3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282.png"/><Relationship Id="rId2" Type="http://schemas.openxmlformats.org/officeDocument/2006/relationships/image" Target="../media/image283.jpeg"/><Relationship Id="rId3" Type="http://schemas.openxmlformats.org/officeDocument/2006/relationships/image" Target="../media/image284.png"/><Relationship Id="rId4" Type="http://schemas.openxmlformats.org/officeDocument/2006/relationships/image" Target="../media/image285.png"/><Relationship Id="rId5" Type="http://schemas.openxmlformats.org/officeDocument/2006/relationships/image" Target="../media/image286.png"/><Relationship Id="rId6" Type="http://schemas.openxmlformats.org/officeDocument/2006/relationships/image" Target="../media/image287.png"/><Relationship Id="rId7" Type="http://schemas.openxmlformats.org/officeDocument/2006/relationships/image" Target="../media/image288.png"/><Relationship Id="rId8" Type="http://schemas.openxmlformats.org/officeDocument/2006/relationships/image" Target="../media/image289.jpeg"/><Relationship Id="rId9" Type="http://schemas.openxmlformats.org/officeDocument/2006/relationships/image" Target="../media/image290.png"/><Relationship Id="rId10" Type="http://schemas.openxmlformats.org/officeDocument/2006/relationships/image" Target="../media/image291.jpeg"/><Relationship Id="rId11" Type="http://schemas.openxmlformats.org/officeDocument/2006/relationships/image" Target="../media/image292.png"/><Relationship Id="rId12" Type="http://schemas.openxmlformats.org/officeDocument/2006/relationships/image" Target="../media/image293.png"/><Relationship Id="rId1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294.png"/><Relationship Id="rId2" Type="http://schemas.openxmlformats.org/officeDocument/2006/relationships/image" Target="../media/image295.jpeg"/><Relationship Id="rId3" Type="http://schemas.openxmlformats.org/officeDocument/2006/relationships/image" Target="../media/image296.png"/><Relationship Id="rId4" Type="http://schemas.openxmlformats.org/officeDocument/2006/relationships/image" Target="../media/image297.jpeg"/><Relationship Id="rId5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298.png"/><Relationship Id="rId2" Type="http://schemas.openxmlformats.org/officeDocument/2006/relationships/image" Target="../media/image299.jpeg"/><Relationship Id="rId3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300.png"/><Relationship Id="rId2" Type="http://schemas.openxmlformats.org/officeDocument/2006/relationships/image" Target="../media/image301.jpeg"/><Relationship Id="rId3" Type="http://schemas.openxmlformats.org/officeDocument/2006/relationships/image" Target="../media/image302.png"/><Relationship Id="rId4" Type="http://schemas.openxmlformats.org/officeDocument/2006/relationships/image" Target="../media/image303.jpeg"/><Relationship Id="rId5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304.png"/><Relationship Id="rId2" Type="http://schemas.openxmlformats.org/officeDocument/2006/relationships/image" Target="../media/image305.jpeg"/><Relationship Id="rId3" Type="http://schemas.openxmlformats.org/officeDocument/2006/relationships/image" Target="../media/image306.png"/><Relationship Id="rId4" Type="http://schemas.openxmlformats.org/officeDocument/2006/relationships/image" Target="../media/image307.jpeg"/><Relationship Id="rId5" Type="http://schemas.openxmlformats.org/officeDocument/2006/relationships/slideLayout" Target="../slideLayouts/slideLayout49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308.jpeg"/><Relationship Id="rId2" Type="http://schemas.openxmlformats.org/officeDocument/2006/relationships/image" Target="../media/image309.png"/><Relationship Id="rId3" Type="http://schemas.openxmlformats.org/officeDocument/2006/relationships/image" Target="../media/image310.png"/><Relationship Id="rId4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311.png"/><Relationship Id="rId2" Type="http://schemas.openxmlformats.org/officeDocument/2006/relationships/image" Target="../media/image312.png"/><Relationship Id="rId3" Type="http://schemas.openxmlformats.org/officeDocument/2006/relationships/image" Target="../media/image313.png"/><Relationship Id="rId4" Type="http://schemas.openxmlformats.org/officeDocument/2006/relationships/image" Target="../media/image314.jpeg"/><Relationship Id="rId5" Type="http://schemas.openxmlformats.org/officeDocument/2006/relationships/image" Target="../media/image315.wmf"/><Relationship Id="rId6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316.png"/><Relationship Id="rId2" Type="http://schemas.openxmlformats.org/officeDocument/2006/relationships/image" Target="../media/image317.png"/><Relationship Id="rId3" Type="http://schemas.openxmlformats.org/officeDocument/2006/relationships/image" Target="../media/image318.png"/><Relationship Id="rId4" Type="http://schemas.openxmlformats.org/officeDocument/2006/relationships/image" Target="../media/image319.png"/><Relationship Id="rId5" Type="http://schemas.openxmlformats.org/officeDocument/2006/relationships/image" Target="../media/image320.png"/><Relationship Id="rId6" Type="http://schemas.openxmlformats.org/officeDocument/2006/relationships/image" Target="../media/image321.png"/><Relationship Id="rId7" Type="http://schemas.openxmlformats.org/officeDocument/2006/relationships/image" Target="../media/image322.jpeg"/><Relationship Id="rId8" Type="http://schemas.openxmlformats.org/officeDocument/2006/relationships/image" Target="../media/image323.png"/><Relationship Id="rId9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324.png"/><Relationship Id="rId2" Type="http://schemas.openxmlformats.org/officeDocument/2006/relationships/image" Target="../media/image325.png"/><Relationship Id="rId3" Type="http://schemas.openxmlformats.org/officeDocument/2006/relationships/image" Target="../media/image326.png"/><Relationship Id="rId4" Type="http://schemas.openxmlformats.org/officeDocument/2006/relationships/image" Target="../media/image327.png"/><Relationship Id="rId5" Type="http://schemas.openxmlformats.org/officeDocument/2006/relationships/image" Target="../media/image328.jpeg"/><Relationship Id="rId6" Type="http://schemas.openxmlformats.org/officeDocument/2006/relationships/image" Target="../media/image329.png"/><Relationship Id="rId7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330.png"/><Relationship Id="rId2" Type="http://schemas.openxmlformats.org/officeDocument/2006/relationships/image" Target="../media/image331.png"/><Relationship Id="rId3" Type="http://schemas.openxmlformats.org/officeDocument/2006/relationships/image" Target="../media/image332.png"/><Relationship Id="rId4" Type="http://schemas.openxmlformats.org/officeDocument/2006/relationships/image" Target="../media/image333.png"/><Relationship Id="rId5" Type="http://schemas.openxmlformats.org/officeDocument/2006/relationships/image" Target="../media/image334.png"/><Relationship Id="rId6" Type="http://schemas.openxmlformats.org/officeDocument/2006/relationships/image" Target="../media/image335.png"/><Relationship Id="rId7" Type="http://schemas.openxmlformats.org/officeDocument/2006/relationships/image" Target="../media/image336.png"/><Relationship Id="rId8" Type="http://schemas.openxmlformats.org/officeDocument/2006/relationships/image" Target="../media/image337.png"/><Relationship Id="rId9" Type="http://schemas.openxmlformats.org/officeDocument/2006/relationships/image" Target="../media/image338.png"/><Relationship Id="rId10" Type="http://schemas.openxmlformats.org/officeDocument/2006/relationships/image" Target="../media/image339.png"/><Relationship Id="rId11" Type="http://schemas.openxmlformats.org/officeDocument/2006/relationships/image" Target="../media/image340.png"/><Relationship Id="rId12" Type="http://schemas.openxmlformats.org/officeDocument/2006/relationships/image" Target="../media/image341.png"/><Relationship Id="rId13" Type="http://schemas.openxmlformats.org/officeDocument/2006/relationships/image" Target="../media/image342.png"/><Relationship Id="rId14" Type="http://schemas.openxmlformats.org/officeDocument/2006/relationships/image" Target="../media/image343.png"/><Relationship Id="rId15" Type="http://schemas.openxmlformats.org/officeDocument/2006/relationships/image" Target="../media/image344.png"/><Relationship Id="rId16" Type="http://schemas.openxmlformats.org/officeDocument/2006/relationships/image" Target="../media/image345.png"/><Relationship Id="rId17" Type="http://schemas.openxmlformats.org/officeDocument/2006/relationships/image" Target="../media/image346.png"/><Relationship Id="rId18" Type="http://schemas.openxmlformats.org/officeDocument/2006/relationships/image" Target="../media/image347.png"/><Relationship Id="rId19" Type="http://schemas.openxmlformats.org/officeDocument/2006/relationships/image" Target="../media/image348.png"/><Relationship Id="rId20" Type="http://schemas.openxmlformats.org/officeDocument/2006/relationships/image" Target="../media/image349.png"/><Relationship Id="rId21" Type="http://schemas.openxmlformats.org/officeDocument/2006/relationships/image" Target="../media/image350.png"/><Relationship Id="rId22" Type="http://schemas.openxmlformats.org/officeDocument/2006/relationships/image" Target="../media/image351.png"/><Relationship Id="rId23" Type="http://schemas.openxmlformats.org/officeDocument/2006/relationships/image" Target="../media/image352.png"/><Relationship Id="rId24" Type="http://schemas.openxmlformats.org/officeDocument/2006/relationships/image" Target="../media/image353.png"/><Relationship Id="rId25" Type="http://schemas.openxmlformats.org/officeDocument/2006/relationships/image" Target="../media/image354.png"/><Relationship Id="rId26" Type="http://schemas.openxmlformats.org/officeDocument/2006/relationships/image" Target="../media/image355.png"/><Relationship Id="rId27" Type="http://schemas.openxmlformats.org/officeDocument/2006/relationships/image" Target="../media/image356.png"/><Relationship Id="rId28" Type="http://schemas.openxmlformats.org/officeDocument/2006/relationships/image" Target="../media/image357.png"/><Relationship Id="rId29" Type="http://schemas.openxmlformats.org/officeDocument/2006/relationships/image" Target="../media/image358.png"/><Relationship Id="rId30" Type="http://schemas.openxmlformats.org/officeDocument/2006/relationships/image" Target="../media/image359.png"/><Relationship Id="rId31" Type="http://schemas.openxmlformats.org/officeDocument/2006/relationships/image" Target="../media/image360.png"/><Relationship Id="rId32" Type="http://schemas.openxmlformats.org/officeDocument/2006/relationships/image" Target="../media/image361.png"/><Relationship Id="rId33" Type="http://schemas.openxmlformats.org/officeDocument/2006/relationships/image" Target="../media/image362.png"/><Relationship Id="rId34" Type="http://schemas.openxmlformats.org/officeDocument/2006/relationships/image" Target="../media/image363.png"/><Relationship Id="rId35" Type="http://schemas.openxmlformats.org/officeDocument/2006/relationships/image" Target="../media/image364.png"/><Relationship Id="rId36" Type="http://schemas.openxmlformats.org/officeDocument/2006/relationships/image" Target="../media/image365.png"/><Relationship Id="rId37" Type="http://schemas.openxmlformats.org/officeDocument/2006/relationships/image" Target="../media/image366.png"/><Relationship Id="rId38" Type="http://schemas.openxmlformats.org/officeDocument/2006/relationships/image" Target="../media/image367.png"/><Relationship Id="rId39" Type="http://schemas.openxmlformats.org/officeDocument/2006/relationships/image" Target="../media/image368.png"/><Relationship Id="rId40" Type="http://schemas.openxmlformats.org/officeDocument/2006/relationships/image" Target="../media/image369.png"/><Relationship Id="rId41" Type="http://schemas.openxmlformats.org/officeDocument/2006/relationships/image" Target="../media/image370.png"/><Relationship Id="rId42" Type="http://schemas.openxmlformats.org/officeDocument/2006/relationships/image" Target="../media/image371.png"/><Relationship Id="rId43" Type="http://schemas.openxmlformats.org/officeDocument/2006/relationships/image" Target="../media/image372.png"/><Relationship Id="rId44" Type="http://schemas.openxmlformats.org/officeDocument/2006/relationships/image" Target="../media/image373.png"/><Relationship Id="rId45" Type="http://schemas.openxmlformats.org/officeDocument/2006/relationships/image" Target="../media/image374.png"/><Relationship Id="rId46" Type="http://schemas.openxmlformats.org/officeDocument/2006/relationships/image" Target="../media/image375.png"/><Relationship Id="rId47" Type="http://schemas.openxmlformats.org/officeDocument/2006/relationships/image" Target="../media/image376.png"/><Relationship Id="rId48" Type="http://schemas.openxmlformats.org/officeDocument/2006/relationships/image" Target="../media/image377.png"/><Relationship Id="rId49" Type="http://schemas.openxmlformats.org/officeDocument/2006/relationships/image" Target="../media/image378.png"/><Relationship Id="rId50" Type="http://schemas.openxmlformats.org/officeDocument/2006/relationships/image" Target="../media/image379.png"/><Relationship Id="rId51" Type="http://schemas.openxmlformats.org/officeDocument/2006/relationships/image" Target="../media/image380.png"/><Relationship Id="rId52" Type="http://schemas.openxmlformats.org/officeDocument/2006/relationships/image" Target="../media/image381.png"/><Relationship Id="rId53" Type="http://schemas.openxmlformats.org/officeDocument/2006/relationships/image" Target="../media/image382.png"/><Relationship Id="rId54" Type="http://schemas.openxmlformats.org/officeDocument/2006/relationships/image" Target="../media/image383.png"/><Relationship Id="rId55" Type="http://schemas.openxmlformats.org/officeDocument/2006/relationships/image" Target="../media/image384.png"/><Relationship Id="rId56" Type="http://schemas.openxmlformats.org/officeDocument/2006/relationships/image" Target="../media/image385.png"/><Relationship Id="rId57" Type="http://schemas.openxmlformats.org/officeDocument/2006/relationships/image" Target="../media/image386.png"/><Relationship Id="rId58" Type="http://schemas.openxmlformats.org/officeDocument/2006/relationships/image" Target="../media/image387.png"/><Relationship Id="rId59" Type="http://schemas.openxmlformats.org/officeDocument/2006/relationships/image" Target="../media/image388.png"/><Relationship Id="rId60" Type="http://schemas.openxmlformats.org/officeDocument/2006/relationships/image" Target="../media/image389.png"/><Relationship Id="rId61" Type="http://schemas.openxmlformats.org/officeDocument/2006/relationships/image" Target="../media/image390.png"/><Relationship Id="rId62" Type="http://schemas.openxmlformats.org/officeDocument/2006/relationships/image" Target="../media/image391.png"/><Relationship Id="rId63" Type="http://schemas.openxmlformats.org/officeDocument/2006/relationships/image" Target="../media/image392.png"/><Relationship Id="rId64" Type="http://schemas.openxmlformats.org/officeDocument/2006/relationships/image" Target="../media/image393.png"/><Relationship Id="rId65" Type="http://schemas.openxmlformats.org/officeDocument/2006/relationships/image" Target="../media/image394.png"/><Relationship Id="rId66" Type="http://schemas.openxmlformats.org/officeDocument/2006/relationships/image" Target="../media/image395.png"/><Relationship Id="rId67" Type="http://schemas.openxmlformats.org/officeDocument/2006/relationships/image" Target="../media/image396.png"/><Relationship Id="rId68" Type="http://schemas.openxmlformats.org/officeDocument/2006/relationships/image" Target="../media/image397.png"/><Relationship Id="rId69" Type="http://schemas.openxmlformats.org/officeDocument/2006/relationships/image" Target="../media/image398.png"/><Relationship Id="rId70" Type="http://schemas.openxmlformats.org/officeDocument/2006/relationships/image" Target="../media/image399.png"/><Relationship Id="rId71" Type="http://schemas.openxmlformats.org/officeDocument/2006/relationships/image" Target="../media/image400.png"/><Relationship Id="rId72" Type="http://schemas.openxmlformats.org/officeDocument/2006/relationships/image" Target="../media/image401.png"/><Relationship Id="rId73" Type="http://schemas.openxmlformats.org/officeDocument/2006/relationships/image" Target="../media/image402.png"/><Relationship Id="rId74" Type="http://schemas.openxmlformats.org/officeDocument/2006/relationships/image" Target="../media/image403.png"/><Relationship Id="rId75" Type="http://schemas.openxmlformats.org/officeDocument/2006/relationships/image" Target="../media/image404.png"/><Relationship Id="rId76" Type="http://schemas.openxmlformats.org/officeDocument/2006/relationships/image" Target="../media/image405.png"/><Relationship Id="rId77" Type="http://schemas.openxmlformats.org/officeDocument/2006/relationships/image" Target="../media/image406.png"/><Relationship Id="rId78" Type="http://schemas.openxmlformats.org/officeDocument/2006/relationships/image" Target="../media/image407.png"/><Relationship Id="rId79" Type="http://schemas.openxmlformats.org/officeDocument/2006/relationships/image" Target="../media/image408.png"/><Relationship Id="rId80" Type="http://schemas.openxmlformats.org/officeDocument/2006/relationships/image" Target="../media/image409.png"/><Relationship Id="rId81" Type="http://schemas.openxmlformats.org/officeDocument/2006/relationships/image" Target="../media/image410.png"/><Relationship Id="rId82" Type="http://schemas.openxmlformats.org/officeDocument/2006/relationships/image" Target="../media/image411.png"/><Relationship Id="rId83" Type="http://schemas.openxmlformats.org/officeDocument/2006/relationships/image" Target="../media/image412.png"/><Relationship Id="rId84" Type="http://schemas.openxmlformats.org/officeDocument/2006/relationships/image" Target="../media/image413.png"/><Relationship Id="rId85" Type="http://schemas.openxmlformats.org/officeDocument/2006/relationships/image" Target="../media/image414.png"/><Relationship Id="rId86" Type="http://schemas.openxmlformats.org/officeDocument/2006/relationships/image" Target="../media/image415.png"/><Relationship Id="rId87" Type="http://schemas.openxmlformats.org/officeDocument/2006/relationships/image" Target="../media/image416.png"/><Relationship Id="rId88" Type="http://schemas.openxmlformats.org/officeDocument/2006/relationships/image" Target="../media/image417.png"/><Relationship Id="rId89" Type="http://schemas.openxmlformats.org/officeDocument/2006/relationships/image" Target="../media/image418.png"/><Relationship Id="rId90" Type="http://schemas.openxmlformats.org/officeDocument/2006/relationships/image" Target="../media/image419.png"/><Relationship Id="rId91" Type="http://schemas.openxmlformats.org/officeDocument/2006/relationships/image" Target="../media/image420.png"/><Relationship Id="rId92" Type="http://schemas.openxmlformats.org/officeDocument/2006/relationships/image" Target="../media/image421.png"/><Relationship Id="rId93" Type="http://schemas.openxmlformats.org/officeDocument/2006/relationships/image" Target="../media/image422.png"/><Relationship Id="rId94" Type="http://schemas.openxmlformats.org/officeDocument/2006/relationships/image" Target="../media/image423.png"/><Relationship Id="rId95" Type="http://schemas.openxmlformats.org/officeDocument/2006/relationships/image" Target="../media/image424.png"/><Relationship Id="rId96" Type="http://schemas.openxmlformats.org/officeDocument/2006/relationships/image" Target="../media/image425.png"/><Relationship Id="rId97" Type="http://schemas.openxmlformats.org/officeDocument/2006/relationships/image" Target="../media/image426.png"/><Relationship Id="rId98" Type="http://schemas.openxmlformats.org/officeDocument/2006/relationships/image" Target="../media/image427.png"/><Relationship Id="rId99" Type="http://schemas.openxmlformats.org/officeDocument/2006/relationships/image" Target="../media/image428.png"/><Relationship Id="rId100" Type="http://schemas.openxmlformats.org/officeDocument/2006/relationships/image" Target="../media/image429.png"/><Relationship Id="rId101" Type="http://schemas.openxmlformats.org/officeDocument/2006/relationships/image" Target="../media/image430.png"/><Relationship Id="rId102" Type="http://schemas.openxmlformats.org/officeDocument/2006/relationships/image" Target="../media/image431.png"/><Relationship Id="rId103" Type="http://schemas.openxmlformats.org/officeDocument/2006/relationships/image" Target="../media/image432.png"/><Relationship Id="rId104" Type="http://schemas.openxmlformats.org/officeDocument/2006/relationships/image" Target="../media/image433.png"/><Relationship Id="rId105" Type="http://schemas.openxmlformats.org/officeDocument/2006/relationships/image" Target="../media/image434.png"/><Relationship Id="rId106" Type="http://schemas.openxmlformats.org/officeDocument/2006/relationships/image" Target="../media/image435.png"/><Relationship Id="rId107" Type="http://schemas.openxmlformats.org/officeDocument/2006/relationships/image" Target="../media/image436.png"/><Relationship Id="rId108" Type="http://schemas.openxmlformats.org/officeDocument/2006/relationships/image" Target="../media/image437.png"/><Relationship Id="rId109" Type="http://schemas.openxmlformats.org/officeDocument/2006/relationships/image" Target="../media/image438.png"/><Relationship Id="rId110" Type="http://schemas.openxmlformats.org/officeDocument/2006/relationships/image" Target="../media/image439.png"/><Relationship Id="rId111" Type="http://schemas.openxmlformats.org/officeDocument/2006/relationships/image" Target="../media/image440.png"/><Relationship Id="rId112" Type="http://schemas.openxmlformats.org/officeDocument/2006/relationships/image" Target="../media/image441.png"/><Relationship Id="rId113" Type="http://schemas.openxmlformats.org/officeDocument/2006/relationships/image" Target="../media/image442.png"/><Relationship Id="rId114" Type="http://schemas.openxmlformats.org/officeDocument/2006/relationships/image" Target="../media/image443.png"/><Relationship Id="rId115" Type="http://schemas.openxmlformats.org/officeDocument/2006/relationships/image" Target="../media/image444.png"/><Relationship Id="rId116" Type="http://schemas.openxmlformats.org/officeDocument/2006/relationships/image" Target="../media/image445.png"/><Relationship Id="rId117" Type="http://schemas.openxmlformats.org/officeDocument/2006/relationships/image" Target="../media/image446.png"/><Relationship Id="rId118" Type="http://schemas.openxmlformats.org/officeDocument/2006/relationships/image" Target="../media/image447.png"/><Relationship Id="rId119" Type="http://schemas.openxmlformats.org/officeDocument/2006/relationships/image" Target="../media/image448.png"/><Relationship Id="rId120" Type="http://schemas.openxmlformats.org/officeDocument/2006/relationships/image" Target="../media/image449.png"/><Relationship Id="rId121" Type="http://schemas.openxmlformats.org/officeDocument/2006/relationships/image" Target="../media/image450.png"/><Relationship Id="rId122" Type="http://schemas.openxmlformats.org/officeDocument/2006/relationships/image" Target="../media/image451.png"/><Relationship Id="rId123" Type="http://schemas.openxmlformats.org/officeDocument/2006/relationships/image" Target="../media/image452.png"/><Relationship Id="rId124" Type="http://schemas.openxmlformats.org/officeDocument/2006/relationships/image" Target="../media/image453.png"/><Relationship Id="rId125" Type="http://schemas.openxmlformats.org/officeDocument/2006/relationships/image" Target="../media/image454.png"/><Relationship Id="rId126" Type="http://schemas.openxmlformats.org/officeDocument/2006/relationships/image" Target="../media/image455.png"/><Relationship Id="rId127" Type="http://schemas.openxmlformats.org/officeDocument/2006/relationships/image" Target="../media/image456.png"/><Relationship Id="rId128" Type="http://schemas.openxmlformats.org/officeDocument/2006/relationships/image" Target="../media/image457.png"/><Relationship Id="rId129" Type="http://schemas.openxmlformats.org/officeDocument/2006/relationships/image" Target="../media/image458.png"/><Relationship Id="rId130" Type="http://schemas.openxmlformats.org/officeDocument/2006/relationships/image" Target="../media/image459.png"/><Relationship Id="rId131" Type="http://schemas.openxmlformats.org/officeDocument/2006/relationships/image" Target="../media/image460.png"/><Relationship Id="rId132" Type="http://schemas.openxmlformats.org/officeDocument/2006/relationships/image" Target="../media/image461.png"/><Relationship Id="rId133" Type="http://schemas.openxmlformats.org/officeDocument/2006/relationships/image" Target="../media/image462.png"/><Relationship Id="rId134" Type="http://schemas.openxmlformats.org/officeDocument/2006/relationships/image" Target="../media/image463.png"/><Relationship Id="rId135" Type="http://schemas.openxmlformats.org/officeDocument/2006/relationships/image" Target="../media/image464.png"/><Relationship Id="rId136" Type="http://schemas.openxmlformats.org/officeDocument/2006/relationships/image" Target="../media/image465.png"/><Relationship Id="rId137" Type="http://schemas.openxmlformats.org/officeDocument/2006/relationships/image" Target="../media/image466.png"/><Relationship Id="rId138" Type="http://schemas.openxmlformats.org/officeDocument/2006/relationships/image" Target="../media/image467.png"/><Relationship Id="rId139" Type="http://schemas.openxmlformats.org/officeDocument/2006/relationships/image" Target="../media/image468.png"/><Relationship Id="rId140" Type="http://schemas.openxmlformats.org/officeDocument/2006/relationships/image" Target="../media/image469.png"/><Relationship Id="rId141" Type="http://schemas.openxmlformats.org/officeDocument/2006/relationships/image" Target="../media/image470.png"/><Relationship Id="rId142" Type="http://schemas.openxmlformats.org/officeDocument/2006/relationships/image" Target="../media/image471.png"/><Relationship Id="rId143" Type="http://schemas.openxmlformats.org/officeDocument/2006/relationships/image" Target="../media/image472.png"/><Relationship Id="rId144" Type="http://schemas.openxmlformats.org/officeDocument/2006/relationships/image" Target="../media/image473.png"/><Relationship Id="rId145" Type="http://schemas.openxmlformats.org/officeDocument/2006/relationships/image" Target="../media/image474.png"/><Relationship Id="rId146" Type="http://schemas.openxmlformats.org/officeDocument/2006/relationships/image" Target="../media/image475.png"/><Relationship Id="rId147" Type="http://schemas.openxmlformats.org/officeDocument/2006/relationships/image" Target="../media/image476.png"/><Relationship Id="rId148" Type="http://schemas.openxmlformats.org/officeDocument/2006/relationships/image" Target="../media/image477.png"/><Relationship Id="rId149" Type="http://schemas.openxmlformats.org/officeDocument/2006/relationships/image" Target="../media/image478.png"/><Relationship Id="rId150" Type="http://schemas.openxmlformats.org/officeDocument/2006/relationships/image" Target="../media/image479.png"/><Relationship Id="rId151" Type="http://schemas.openxmlformats.org/officeDocument/2006/relationships/image" Target="../media/image480.png"/><Relationship Id="rId152" Type="http://schemas.openxmlformats.org/officeDocument/2006/relationships/image" Target="../media/image481.png"/><Relationship Id="rId153" Type="http://schemas.openxmlformats.org/officeDocument/2006/relationships/image" Target="../media/image482.png"/><Relationship Id="rId154" Type="http://schemas.openxmlformats.org/officeDocument/2006/relationships/image" Target="../media/image483.png"/><Relationship Id="rId155" Type="http://schemas.openxmlformats.org/officeDocument/2006/relationships/image" Target="../media/image484.png"/><Relationship Id="rId156" Type="http://schemas.openxmlformats.org/officeDocument/2006/relationships/image" Target="../media/image485.png"/><Relationship Id="rId157" Type="http://schemas.openxmlformats.org/officeDocument/2006/relationships/image" Target="../media/image486.png"/><Relationship Id="rId158" Type="http://schemas.openxmlformats.org/officeDocument/2006/relationships/image" Target="../media/image487.png"/><Relationship Id="rId159" Type="http://schemas.openxmlformats.org/officeDocument/2006/relationships/image" Target="../media/image488.png"/><Relationship Id="rId160" Type="http://schemas.openxmlformats.org/officeDocument/2006/relationships/image" Target="../media/image489.png"/><Relationship Id="rId161" Type="http://schemas.openxmlformats.org/officeDocument/2006/relationships/image" Target="../media/image490.png"/><Relationship Id="rId162" Type="http://schemas.openxmlformats.org/officeDocument/2006/relationships/image" Target="../media/image491.png"/><Relationship Id="rId163" Type="http://schemas.openxmlformats.org/officeDocument/2006/relationships/image" Target="../media/image492.png"/><Relationship Id="rId164" Type="http://schemas.openxmlformats.org/officeDocument/2006/relationships/image" Target="../media/image493.png"/><Relationship Id="rId165" Type="http://schemas.openxmlformats.org/officeDocument/2006/relationships/image" Target="../media/image494.png"/><Relationship Id="rId166" Type="http://schemas.openxmlformats.org/officeDocument/2006/relationships/image" Target="../media/image495.png"/><Relationship Id="rId167" Type="http://schemas.openxmlformats.org/officeDocument/2006/relationships/image" Target="../media/image496.png"/><Relationship Id="rId168" Type="http://schemas.openxmlformats.org/officeDocument/2006/relationships/image" Target="../media/image497.png"/><Relationship Id="rId169" Type="http://schemas.openxmlformats.org/officeDocument/2006/relationships/image" Target="../media/image498.png"/><Relationship Id="rId170" Type="http://schemas.openxmlformats.org/officeDocument/2006/relationships/image" Target="../media/image499.png"/><Relationship Id="rId171" Type="http://schemas.openxmlformats.org/officeDocument/2006/relationships/image" Target="../media/image500.png"/><Relationship Id="rId172" Type="http://schemas.openxmlformats.org/officeDocument/2006/relationships/image" Target="../media/image501.png"/><Relationship Id="rId173" Type="http://schemas.openxmlformats.org/officeDocument/2006/relationships/image" Target="../media/image502.png"/><Relationship Id="rId174" Type="http://schemas.openxmlformats.org/officeDocument/2006/relationships/image" Target="../media/image503.png"/><Relationship Id="rId175" Type="http://schemas.openxmlformats.org/officeDocument/2006/relationships/image" Target="../media/image504.png"/><Relationship Id="rId176" Type="http://schemas.openxmlformats.org/officeDocument/2006/relationships/image" Target="../media/image505.png"/><Relationship Id="rId177" Type="http://schemas.openxmlformats.org/officeDocument/2006/relationships/image" Target="../media/image506.png"/><Relationship Id="rId178" Type="http://schemas.openxmlformats.org/officeDocument/2006/relationships/image" Target="../media/image507.png"/><Relationship Id="rId179" Type="http://schemas.openxmlformats.org/officeDocument/2006/relationships/image" Target="../media/image508.png"/><Relationship Id="rId180" Type="http://schemas.openxmlformats.org/officeDocument/2006/relationships/image" Target="../media/image509.png"/><Relationship Id="rId181" Type="http://schemas.openxmlformats.org/officeDocument/2006/relationships/image" Target="../media/image510.png"/><Relationship Id="rId182" Type="http://schemas.openxmlformats.org/officeDocument/2006/relationships/image" Target="../media/image511.png"/><Relationship Id="rId183" Type="http://schemas.openxmlformats.org/officeDocument/2006/relationships/image" Target="../media/image512.png"/><Relationship Id="rId184" Type="http://schemas.openxmlformats.org/officeDocument/2006/relationships/image" Target="../media/image513.png"/><Relationship Id="rId185" Type="http://schemas.openxmlformats.org/officeDocument/2006/relationships/image" Target="../media/image514.png"/><Relationship Id="rId186" Type="http://schemas.openxmlformats.org/officeDocument/2006/relationships/image" Target="../media/image515.png"/><Relationship Id="rId187" Type="http://schemas.openxmlformats.org/officeDocument/2006/relationships/image" Target="../media/image516.png"/><Relationship Id="rId188" Type="http://schemas.openxmlformats.org/officeDocument/2006/relationships/image" Target="../media/image517.png"/><Relationship Id="rId189" Type="http://schemas.openxmlformats.org/officeDocument/2006/relationships/image" Target="../media/image518.png"/><Relationship Id="rId190" Type="http://schemas.openxmlformats.org/officeDocument/2006/relationships/image" Target="../media/image519.png"/><Relationship Id="rId191" Type="http://schemas.openxmlformats.org/officeDocument/2006/relationships/image" Target="../media/image520.png"/><Relationship Id="rId192" Type="http://schemas.openxmlformats.org/officeDocument/2006/relationships/image" Target="../media/image521.png"/><Relationship Id="rId193" Type="http://schemas.openxmlformats.org/officeDocument/2006/relationships/image" Target="../media/image522.png"/><Relationship Id="rId194" Type="http://schemas.openxmlformats.org/officeDocument/2006/relationships/image" Target="../media/image523.png"/><Relationship Id="rId195" Type="http://schemas.openxmlformats.org/officeDocument/2006/relationships/image" Target="../media/image524.png"/><Relationship Id="rId196" Type="http://schemas.openxmlformats.org/officeDocument/2006/relationships/image" Target="../media/image525.png"/><Relationship Id="rId197" Type="http://schemas.openxmlformats.org/officeDocument/2006/relationships/image" Target="../media/image526.png"/><Relationship Id="rId198" Type="http://schemas.openxmlformats.org/officeDocument/2006/relationships/image" Target="../media/image527.png"/><Relationship Id="rId199" Type="http://schemas.openxmlformats.org/officeDocument/2006/relationships/image" Target="../media/image528.png"/><Relationship Id="rId200" Type="http://schemas.openxmlformats.org/officeDocument/2006/relationships/image" Target="../media/image529.png"/><Relationship Id="rId201" Type="http://schemas.openxmlformats.org/officeDocument/2006/relationships/image" Target="../media/image530.png"/><Relationship Id="rId202" Type="http://schemas.openxmlformats.org/officeDocument/2006/relationships/image" Target="../media/image531.png"/><Relationship Id="rId203" Type="http://schemas.openxmlformats.org/officeDocument/2006/relationships/image" Target="../media/image532.png"/><Relationship Id="rId204" Type="http://schemas.openxmlformats.org/officeDocument/2006/relationships/image" Target="../media/image533.png"/><Relationship Id="rId205" Type="http://schemas.openxmlformats.org/officeDocument/2006/relationships/image" Target="../media/image534.png"/><Relationship Id="rId206" Type="http://schemas.openxmlformats.org/officeDocument/2006/relationships/image" Target="../media/image535.png"/><Relationship Id="rId207" Type="http://schemas.openxmlformats.org/officeDocument/2006/relationships/image" Target="../media/image536.png"/><Relationship Id="rId208" Type="http://schemas.openxmlformats.org/officeDocument/2006/relationships/image" Target="../media/image537.png"/><Relationship Id="rId209" Type="http://schemas.openxmlformats.org/officeDocument/2006/relationships/image" Target="../media/image538.png"/><Relationship Id="rId210" Type="http://schemas.openxmlformats.org/officeDocument/2006/relationships/image" Target="../media/image539.png"/><Relationship Id="rId211" Type="http://schemas.openxmlformats.org/officeDocument/2006/relationships/image" Target="../media/image540.png"/><Relationship Id="rId212" Type="http://schemas.openxmlformats.org/officeDocument/2006/relationships/image" Target="../media/image541.png"/><Relationship Id="rId213" Type="http://schemas.openxmlformats.org/officeDocument/2006/relationships/image" Target="../media/image542.png"/><Relationship Id="rId214" Type="http://schemas.openxmlformats.org/officeDocument/2006/relationships/image" Target="../media/image543.png"/><Relationship Id="rId215" Type="http://schemas.openxmlformats.org/officeDocument/2006/relationships/image" Target="../media/image544.png"/><Relationship Id="rId216" Type="http://schemas.openxmlformats.org/officeDocument/2006/relationships/image" Target="../media/image545.png"/><Relationship Id="rId217" Type="http://schemas.openxmlformats.org/officeDocument/2006/relationships/image" Target="../media/image546.png"/><Relationship Id="rId218" Type="http://schemas.openxmlformats.org/officeDocument/2006/relationships/image" Target="../media/image547.png"/><Relationship Id="rId219" Type="http://schemas.openxmlformats.org/officeDocument/2006/relationships/image" Target="../media/image548.png"/><Relationship Id="rId220" Type="http://schemas.openxmlformats.org/officeDocument/2006/relationships/image" Target="../media/image549.png"/><Relationship Id="rId221" Type="http://schemas.openxmlformats.org/officeDocument/2006/relationships/image" Target="../media/image550.png"/><Relationship Id="rId222" Type="http://schemas.openxmlformats.org/officeDocument/2006/relationships/image" Target="../media/image551.png"/><Relationship Id="rId223" Type="http://schemas.openxmlformats.org/officeDocument/2006/relationships/image" Target="../media/image552.png"/><Relationship Id="rId224" Type="http://schemas.openxmlformats.org/officeDocument/2006/relationships/image" Target="../media/image553.png"/><Relationship Id="rId225" Type="http://schemas.openxmlformats.org/officeDocument/2006/relationships/image" Target="../media/image554.png"/><Relationship Id="rId226" Type="http://schemas.openxmlformats.org/officeDocument/2006/relationships/image" Target="../media/image555.png"/><Relationship Id="rId227" Type="http://schemas.openxmlformats.org/officeDocument/2006/relationships/image" Target="../media/image556.png"/><Relationship Id="rId228" Type="http://schemas.openxmlformats.org/officeDocument/2006/relationships/image" Target="../media/image557.png"/><Relationship Id="rId229" Type="http://schemas.openxmlformats.org/officeDocument/2006/relationships/image" Target="../media/image558.png"/><Relationship Id="rId230" Type="http://schemas.openxmlformats.org/officeDocument/2006/relationships/image" Target="../media/image559.png"/><Relationship Id="rId231" Type="http://schemas.openxmlformats.org/officeDocument/2006/relationships/image" Target="../media/image560.png"/><Relationship Id="rId232" Type="http://schemas.openxmlformats.org/officeDocument/2006/relationships/image" Target="../media/image561.png"/><Relationship Id="rId233" Type="http://schemas.openxmlformats.org/officeDocument/2006/relationships/image" Target="../media/image562.png"/><Relationship Id="rId234" Type="http://schemas.openxmlformats.org/officeDocument/2006/relationships/image" Target="../media/image563.png"/><Relationship Id="rId235" Type="http://schemas.openxmlformats.org/officeDocument/2006/relationships/image" Target="../media/image564.png"/><Relationship Id="rId236" Type="http://schemas.openxmlformats.org/officeDocument/2006/relationships/image" Target="../media/image565.png"/><Relationship Id="rId237" Type="http://schemas.openxmlformats.org/officeDocument/2006/relationships/image" Target="../media/image566.png"/><Relationship Id="rId238" Type="http://schemas.openxmlformats.org/officeDocument/2006/relationships/image" Target="../media/image567.png"/><Relationship Id="rId239" Type="http://schemas.openxmlformats.org/officeDocument/2006/relationships/image" Target="../media/image568.png"/><Relationship Id="rId240" Type="http://schemas.openxmlformats.org/officeDocument/2006/relationships/image" Target="../media/image569.png"/><Relationship Id="rId241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570.jpeg"/><Relationship Id="rId2" Type="http://schemas.openxmlformats.org/officeDocument/2006/relationships/slideLayout" Target="../slideLayouts/slideLayout4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slideLayout" Target="../slideLayouts/slideLayout1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hyperlink" Target="mailto:zk23@uol.com.br" TargetMode="External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7" Type="http://schemas.openxmlformats.org/officeDocument/2006/relationships/image" Target="../media/image74.png"/><Relationship Id="rId18" Type="http://schemas.openxmlformats.org/officeDocument/2006/relationships/image" Target="../media/image75.png"/><Relationship Id="rId19" Type="http://schemas.openxmlformats.org/officeDocument/2006/relationships/image" Target="../media/image76.png"/><Relationship Id="rId20" Type="http://schemas.openxmlformats.org/officeDocument/2006/relationships/image" Target="../media/image77.png"/><Relationship Id="rId21" Type="http://schemas.openxmlformats.org/officeDocument/2006/relationships/image" Target="../media/image78.png"/><Relationship Id="rId22" Type="http://schemas.openxmlformats.org/officeDocument/2006/relationships/image" Target="../media/image79.png"/><Relationship Id="rId2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CustomShape 1"/>
          <p:cNvSpPr/>
          <p:nvPr/>
        </p:nvSpPr>
        <p:spPr>
          <a:xfrm>
            <a:off x="643680" y="2147760"/>
            <a:ext cx="7853760" cy="116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72600" indent="-1259640" algn="ctr">
              <a:lnSpc>
                <a:spcPts val="3050"/>
              </a:lnSpc>
            </a:pPr>
            <a:r>
              <a:rPr b="1" lang="fr-FR" sz="2800" spc="-7" strike="noStrike">
                <a:solidFill>
                  <a:srgbClr val="c00000"/>
                </a:solidFill>
                <a:latin typeface="Aharoni"/>
              </a:rPr>
              <a:t>Gestion de plantes de couverture pour des systèmes agricoles de haute productivité (2016)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647" name="CustomShape 2"/>
          <p:cNvSpPr/>
          <p:nvPr/>
        </p:nvSpPr>
        <p:spPr>
          <a:xfrm>
            <a:off x="1371600" y="4136040"/>
            <a:ext cx="6247800" cy="262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B.Sc. </a:t>
            </a:r>
            <a:r>
              <a:rPr b="1" lang="fr-FR" sz="1800" spc="-7" strike="noStrike">
                <a:solidFill>
                  <a:srgbClr val="000000"/>
                </a:solidFill>
                <a:latin typeface="Calibri"/>
                <a:ea typeface="DejaVu Sans"/>
              </a:rPr>
              <a:t>Agronomia 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José </a:t>
            </a:r>
            <a:r>
              <a:rPr b="1" lang="fr-FR" sz="1800" spc="-7" strike="noStrike">
                <a:solidFill>
                  <a:srgbClr val="000000"/>
                </a:solidFill>
                <a:latin typeface="Calibri"/>
                <a:ea typeface="DejaVu Sans"/>
              </a:rPr>
              <a:t>Eduardo 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de Macedo </a:t>
            </a:r>
            <a:r>
              <a:rPr b="1" lang="fr-FR" sz="1800" spc="-7" strike="noStrike">
                <a:solidFill>
                  <a:srgbClr val="000000"/>
                </a:solidFill>
                <a:latin typeface="Calibri"/>
                <a:ea typeface="DejaVu Sans"/>
              </a:rPr>
              <a:t>Soares</a:t>
            </a:r>
            <a:r>
              <a:rPr b="1" lang="fr-FR" sz="1800" spc="55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Júnior </a:t>
            </a:r>
            <a:endParaRPr b="0" lang="fr-FR" sz="1800" spc="-1" strike="noStrike">
              <a:latin typeface="Arial"/>
            </a:endParaRPr>
          </a:p>
          <a:p>
            <a:pPr marL="12600"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champion productivité soja en 2015/16 avec 96,45 sacs/ha</a:t>
            </a:r>
            <a:endParaRPr b="0" lang="fr-FR" sz="1800" spc="-1" strike="noStrike">
              <a:latin typeface="Arial"/>
            </a:endParaRPr>
          </a:p>
          <a:p>
            <a:pPr marL="12600"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i="1" lang="fr-FR" sz="1800" spc="-1" strike="noStrike">
                <a:solidFill>
                  <a:srgbClr val="002060"/>
                </a:solidFill>
                <a:latin typeface="Calibri"/>
                <a:ea typeface="DejaVu Sans"/>
              </a:rPr>
              <a:t>Traduction littérale de sa conférence 2016 à Goiania -Go  </a:t>
            </a:r>
            <a:endParaRPr b="0" lang="fr-FR" sz="18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marL="1064160">
              <a:lnSpc>
                <a:spcPct val="100000"/>
              </a:lnSpc>
              <a:spcBef>
                <a:spcPts val="1264"/>
              </a:spcBef>
            </a:pPr>
            <a:r>
              <a:rPr b="1" lang="fr-FR" sz="1800" spc="-9" strike="noStrike">
                <a:solidFill>
                  <a:srgbClr val="000000"/>
                </a:solidFill>
                <a:latin typeface="Calibri"/>
                <a:ea typeface="DejaVu Sans"/>
              </a:rPr>
              <a:t>Fazenda 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Capuaba / Lucas do Rio</a:t>
            </a:r>
            <a:r>
              <a:rPr b="1" lang="fr-FR" sz="1800" spc="-94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1800" spc="-9" strike="noStrike">
                <a:solidFill>
                  <a:srgbClr val="000000"/>
                </a:solidFill>
                <a:latin typeface="Calibri"/>
                <a:ea typeface="DejaVu Sans"/>
              </a:rPr>
              <a:t>Verde-MT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48" name="CustomShape 3"/>
          <p:cNvSpPr/>
          <p:nvPr/>
        </p:nvSpPr>
        <p:spPr>
          <a:xfrm>
            <a:off x="0" y="857880"/>
            <a:ext cx="9143280" cy="9108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CustomShape 1"/>
          <p:cNvSpPr/>
          <p:nvPr/>
        </p:nvSpPr>
        <p:spPr>
          <a:xfrm>
            <a:off x="2133720" y="677880"/>
            <a:ext cx="5485680" cy="114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7" strike="noStrike">
                <a:solidFill>
                  <a:srgbClr val="000000"/>
                </a:solidFill>
                <a:latin typeface="Calibri"/>
              </a:rPr>
              <a:t>INTEGRATION </a:t>
            </a:r>
            <a:r>
              <a:rPr b="1" lang="fr-FR" sz="2000" spc="-21" strike="noStrike">
                <a:solidFill>
                  <a:srgbClr val="000000"/>
                </a:solidFill>
                <a:latin typeface="Calibri"/>
              </a:rPr>
              <a:t>CULTURES/ </a:t>
            </a:r>
            <a:r>
              <a:rPr b="1" lang="fr-FR" sz="2000" spc="-7" strike="noStrike">
                <a:solidFill>
                  <a:srgbClr val="000000"/>
                </a:solidFill>
                <a:latin typeface="Calibri"/>
              </a:rPr>
              <a:t>ÉLEVAGE/FORÊT</a:t>
            </a:r>
            <a:r>
              <a:rPr b="1" lang="fr-FR" sz="2000" spc="-69" strike="noStrike">
                <a:solidFill>
                  <a:srgbClr val="000000"/>
                </a:solidFill>
                <a:latin typeface="Calibri"/>
              </a:rPr>
              <a:t> 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026" name="CustomShape 2"/>
          <p:cNvSpPr/>
          <p:nvPr/>
        </p:nvSpPr>
        <p:spPr>
          <a:xfrm>
            <a:off x="4305240" y="1507320"/>
            <a:ext cx="4717440" cy="35211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7" name="CustomShape 3"/>
          <p:cNvSpPr/>
          <p:nvPr/>
        </p:nvSpPr>
        <p:spPr>
          <a:xfrm>
            <a:off x="210240" y="1501200"/>
            <a:ext cx="3828960" cy="51062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8" name="CustomShape 4"/>
          <p:cNvSpPr/>
          <p:nvPr/>
        </p:nvSpPr>
        <p:spPr>
          <a:xfrm>
            <a:off x="5609520" y="5703480"/>
            <a:ext cx="2110680" cy="82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Fazenda Santa</a:t>
            </a:r>
            <a:r>
              <a:rPr b="1" lang="fr-FR" sz="1800" spc="-94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Brigida</a:t>
            </a:r>
            <a:endParaRPr b="0" lang="fr-FR" sz="1800" spc="-1" strike="noStrike">
              <a:latin typeface="Arial"/>
            </a:endParaRPr>
          </a:p>
          <a:p>
            <a:pPr marL="720"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Ipameri</a:t>
            </a:r>
            <a:r>
              <a:rPr b="0" lang="fr-FR" sz="1800" spc="-94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(GO)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CustomShape 1"/>
          <p:cNvSpPr/>
          <p:nvPr/>
        </p:nvSpPr>
        <p:spPr>
          <a:xfrm>
            <a:off x="2286000" y="645120"/>
            <a:ext cx="3885480" cy="114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5" strike="noStrike">
                <a:solidFill>
                  <a:srgbClr val="000000"/>
                </a:solidFill>
                <a:latin typeface="Calibri"/>
              </a:rPr>
              <a:t>AGRICULTURE</a:t>
            </a:r>
            <a:r>
              <a:rPr b="1" lang="fr-FR" sz="2000" spc="-66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</a:rPr>
              <a:t>SYNTROPIQUE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030" name="CustomShape 2"/>
          <p:cNvSpPr/>
          <p:nvPr/>
        </p:nvSpPr>
        <p:spPr>
          <a:xfrm>
            <a:off x="300240" y="1952280"/>
            <a:ext cx="8542800" cy="290844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1" name="CustomShape 3"/>
          <p:cNvSpPr/>
          <p:nvPr/>
        </p:nvSpPr>
        <p:spPr>
          <a:xfrm>
            <a:off x="2521800" y="5629320"/>
            <a:ext cx="4869000" cy="82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Agrofloresta  /  Fazenda da Toca 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-1470 ha                                  </a:t>
            </a:r>
            <a:endParaRPr b="0" lang="fr-FR" sz="1800" spc="-1" strike="noStrike">
              <a:latin typeface="Arial"/>
            </a:endParaRPr>
          </a:p>
          <a:p>
            <a:pPr marL="1487880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Corumbataí -</a:t>
            </a:r>
            <a:r>
              <a:rPr b="0" lang="fr-FR" sz="1800" spc="-60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SP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CustomShape 1"/>
          <p:cNvSpPr/>
          <p:nvPr/>
        </p:nvSpPr>
        <p:spPr>
          <a:xfrm>
            <a:off x="4689360" y="5693760"/>
            <a:ext cx="3996720" cy="4564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3" name="CustomShape 2"/>
          <p:cNvSpPr/>
          <p:nvPr/>
        </p:nvSpPr>
        <p:spPr>
          <a:xfrm>
            <a:off x="3512880" y="4003560"/>
            <a:ext cx="3125160" cy="462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4" name="CustomShape 3"/>
          <p:cNvSpPr/>
          <p:nvPr/>
        </p:nvSpPr>
        <p:spPr>
          <a:xfrm>
            <a:off x="1118520" y="5125320"/>
            <a:ext cx="3051720" cy="4640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5" name="CustomShape 4"/>
          <p:cNvSpPr/>
          <p:nvPr/>
        </p:nvSpPr>
        <p:spPr>
          <a:xfrm>
            <a:off x="234720" y="6127920"/>
            <a:ext cx="8660160" cy="6789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6" name="CustomShape 5"/>
          <p:cNvSpPr/>
          <p:nvPr/>
        </p:nvSpPr>
        <p:spPr>
          <a:xfrm>
            <a:off x="290160" y="6163920"/>
            <a:ext cx="8548920" cy="580320"/>
          </a:xfrm>
          <a:custGeom>
            <a:avLst/>
            <a:gdLst/>
            <a:ahLst/>
            <a:rect l="l" t="t" r="r" b="b"/>
            <a:pathLst>
              <a:path w="8549640" h="581025">
                <a:moveTo>
                  <a:pt x="0" y="580642"/>
                </a:moveTo>
                <a:lnTo>
                  <a:pt x="1728" y="503465"/>
                </a:lnTo>
                <a:lnTo>
                  <a:pt x="6606" y="434113"/>
                </a:lnTo>
                <a:lnTo>
                  <a:pt x="14173" y="375356"/>
                </a:lnTo>
                <a:lnTo>
                  <a:pt x="23966" y="329960"/>
                </a:lnTo>
                <a:lnTo>
                  <a:pt x="48387" y="290321"/>
                </a:lnTo>
                <a:lnTo>
                  <a:pt x="4226433" y="290321"/>
                </a:lnTo>
                <a:lnTo>
                  <a:pt x="4239277" y="279951"/>
                </a:lnTo>
                <a:lnTo>
                  <a:pt x="4260627" y="205287"/>
                </a:lnTo>
                <a:lnTo>
                  <a:pt x="4268201" y="146529"/>
                </a:lnTo>
                <a:lnTo>
                  <a:pt x="4273087" y="77178"/>
                </a:lnTo>
                <a:lnTo>
                  <a:pt x="4274820" y="0"/>
                </a:lnTo>
                <a:lnTo>
                  <a:pt x="4276552" y="77178"/>
                </a:lnTo>
                <a:lnTo>
                  <a:pt x="4281438" y="146529"/>
                </a:lnTo>
                <a:lnTo>
                  <a:pt x="4289012" y="205287"/>
                </a:lnTo>
                <a:lnTo>
                  <a:pt x="4298808" y="250683"/>
                </a:lnTo>
                <a:lnTo>
                  <a:pt x="4323207" y="290321"/>
                </a:lnTo>
                <a:lnTo>
                  <a:pt x="8501253" y="290321"/>
                </a:lnTo>
                <a:lnTo>
                  <a:pt x="8514097" y="300692"/>
                </a:lnTo>
                <a:lnTo>
                  <a:pt x="8525651" y="329960"/>
                </a:lnTo>
                <a:lnTo>
                  <a:pt x="8535447" y="375356"/>
                </a:lnTo>
                <a:lnTo>
                  <a:pt x="8543021" y="434113"/>
                </a:lnTo>
                <a:lnTo>
                  <a:pt x="8547907" y="503465"/>
                </a:lnTo>
                <a:lnTo>
                  <a:pt x="8549640" y="580642"/>
                </a:lnTo>
              </a:path>
            </a:pathLst>
          </a:custGeom>
          <a:noFill/>
          <a:ln w="25920">
            <a:solidFill>
              <a:srgbClr val="4f81b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7" name="CustomShape 6"/>
          <p:cNvSpPr/>
          <p:nvPr/>
        </p:nvSpPr>
        <p:spPr>
          <a:xfrm>
            <a:off x="6571440" y="4029480"/>
            <a:ext cx="2495880" cy="4366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8" name="CustomShape 7"/>
          <p:cNvSpPr/>
          <p:nvPr/>
        </p:nvSpPr>
        <p:spPr>
          <a:xfrm>
            <a:off x="4035600" y="4065120"/>
            <a:ext cx="235584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ndara"/>
                <a:ea typeface="DejaVu Sans"/>
              </a:rPr>
              <a:t>MAÏS SAF. +</a:t>
            </a:r>
            <a:r>
              <a:rPr b="1" lang="fr-FR" sz="1400" spc="-106" strike="noStrike">
                <a:solidFill>
                  <a:srgbClr val="000000"/>
                </a:solidFill>
                <a:latin typeface="Candara"/>
                <a:ea typeface="DejaVu Sans"/>
              </a:rPr>
              <a:t> CROTALARIA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2039" name="CustomShape 8"/>
          <p:cNvSpPr/>
          <p:nvPr/>
        </p:nvSpPr>
        <p:spPr>
          <a:xfrm>
            <a:off x="406800" y="5675400"/>
            <a:ext cx="1523160" cy="47484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0" name="CustomShape 9"/>
          <p:cNvSpPr/>
          <p:nvPr/>
        </p:nvSpPr>
        <p:spPr>
          <a:xfrm>
            <a:off x="378000" y="5649480"/>
            <a:ext cx="1485000" cy="46872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1" name="CustomShape 10"/>
          <p:cNvSpPr/>
          <p:nvPr/>
        </p:nvSpPr>
        <p:spPr>
          <a:xfrm>
            <a:off x="488160" y="5691600"/>
            <a:ext cx="1262880" cy="51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1100" spc="-1" strike="noStrike">
                <a:solidFill>
                  <a:srgbClr val="000000"/>
                </a:solidFill>
                <a:latin typeface="Candara"/>
                <a:ea typeface="DejaVu Sans"/>
              </a:rPr>
              <a:t>RADIS F. +</a:t>
            </a:r>
            <a:r>
              <a:rPr b="1" lang="fr-FR" sz="1100" spc="-109" strike="noStrike">
                <a:solidFill>
                  <a:srgbClr val="000000"/>
                </a:solidFill>
                <a:latin typeface="Candara"/>
                <a:ea typeface="DejaVu Sans"/>
              </a:rPr>
              <a:t> </a:t>
            </a:r>
            <a:r>
              <a:rPr b="1" lang="fr-FR" sz="1200" spc="-1" strike="noStrike">
                <a:solidFill>
                  <a:srgbClr val="000000"/>
                </a:solidFill>
                <a:latin typeface="Candara"/>
                <a:ea typeface="DejaVu Sans"/>
              </a:rPr>
              <a:t>MIL+</a:t>
            </a:r>
            <a:endParaRPr b="0" lang="fr-FR" sz="1200" spc="-1" strike="noStrike">
              <a:latin typeface="Arial"/>
            </a:endParaRPr>
          </a:p>
          <a:p>
            <a:pPr marL="3240" algn="ctr">
              <a:lnSpc>
                <a:spcPct val="100000"/>
              </a:lnSpc>
              <a:spcBef>
                <a:spcPts val="6"/>
              </a:spcBef>
            </a:pPr>
            <a:r>
              <a:rPr b="1" lang="fr-FR" sz="1100" spc="-55" strike="noStrike">
                <a:solidFill>
                  <a:srgbClr val="000000"/>
                </a:solidFill>
                <a:latin typeface="Candara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000000"/>
                </a:solidFill>
                <a:latin typeface="Candara"/>
                <a:ea typeface="DejaVu Sans"/>
              </a:rPr>
              <a:t>CROTALARIA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2042" name="CustomShape 11"/>
          <p:cNvSpPr/>
          <p:nvPr/>
        </p:nvSpPr>
        <p:spPr>
          <a:xfrm>
            <a:off x="7144560" y="4058640"/>
            <a:ext cx="1314000" cy="21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ndara"/>
                <a:ea typeface="DejaVu Sans"/>
              </a:rPr>
              <a:t>CROTALARIA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2043" name="CustomShape 12"/>
          <p:cNvSpPr/>
          <p:nvPr/>
        </p:nvSpPr>
        <p:spPr>
          <a:xfrm>
            <a:off x="3494520" y="4555080"/>
            <a:ext cx="3126600" cy="46260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4" name="CustomShape 13"/>
          <p:cNvSpPr/>
          <p:nvPr/>
        </p:nvSpPr>
        <p:spPr>
          <a:xfrm>
            <a:off x="3503520" y="4622400"/>
            <a:ext cx="3031920" cy="31464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MAÏS + Brachiaria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45" name="CustomShape 14"/>
          <p:cNvSpPr/>
          <p:nvPr/>
        </p:nvSpPr>
        <p:spPr>
          <a:xfrm>
            <a:off x="6521040" y="5088600"/>
            <a:ext cx="2257920" cy="48096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6" name="CustomShape 15"/>
          <p:cNvSpPr/>
          <p:nvPr/>
        </p:nvSpPr>
        <p:spPr>
          <a:xfrm>
            <a:off x="6729840" y="5167800"/>
            <a:ext cx="1872360" cy="31464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7" name="CustomShape 16"/>
          <p:cNvSpPr/>
          <p:nvPr/>
        </p:nvSpPr>
        <p:spPr>
          <a:xfrm>
            <a:off x="7153920" y="5206320"/>
            <a:ext cx="122760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ndara"/>
                <a:ea typeface="DejaVu Sans"/>
              </a:rPr>
              <a:t>BRACHIARIA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2048" name="CustomShape 17"/>
          <p:cNvSpPr/>
          <p:nvPr/>
        </p:nvSpPr>
        <p:spPr>
          <a:xfrm>
            <a:off x="1885320" y="5678280"/>
            <a:ext cx="2855160" cy="477720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9" name="CustomShape 18"/>
          <p:cNvSpPr/>
          <p:nvPr/>
        </p:nvSpPr>
        <p:spPr>
          <a:xfrm>
            <a:off x="2497680" y="5722560"/>
            <a:ext cx="1329840" cy="37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50" name="CustomShape 19"/>
          <p:cNvSpPr/>
          <p:nvPr/>
        </p:nvSpPr>
        <p:spPr>
          <a:xfrm>
            <a:off x="2881080" y="5758560"/>
            <a:ext cx="94644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7" strike="noStrike">
                <a:solidFill>
                  <a:srgbClr val="000000"/>
                </a:solidFill>
                <a:latin typeface="Candara"/>
                <a:ea typeface="DejaVu Sans"/>
              </a:rPr>
              <a:t>RI</a:t>
            </a:r>
            <a:r>
              <a:rPr b="1" lang="fr-FR" sz="1800" spc="-1" strike="noStrike">
                <a:solidFill>
                  <a:srgbClr val="000000"/>
                </a:solidFill>
                <a:latin typeface="Candara"/>
                <a:ea typeface="DejaVu Sans"/>
              </a:rPr>
              <a:t>Z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51" name="CustomShape 20"/>
          <p:cNvSpPr/>
          <p:nvPr/>
        </p:nvSpPr>
        <p:spPr>
          <a:xfrm>
            <a:off x="86400" y="4077000"/>
            <a:ext cx="169920" cy="57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900" spc="-1" strike="noStrike">
                <a:solidFill>
                  <a:srgbClr val="000000"/>
                </a:solidFill>
                <a:latin typeface="Candara"/>
                <a:ea typeface="DejaVu Sans"/>
              </a:rPr>
              <a:t>1°</a:t>
            </a:r>
            <a:endParaRPr b="0" lang="fr-FR" sz="1900" spc="-1" strike="noStrike">
              <a:latin typeface="Arial"/>
            </a:endParaRPr>
          </a:p>
        </p:txBody>
      </p:sp>
      <p:sp>
        <p:nvSpPr>
          <p:cNvPr id="2052" name="CustomShape 21"/>
          <p:cNvSpPr/>
          <p:nvPr/>
        </p:nvSpPr>
        <p:spPr>
          <a:xfrm>
            <a:off x="45720" y="4591440"/>
            <a:ext cx="205200" cy="57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900" spc="-1" strike="noStrike">
                <a:solidFill>
                  <a:srgbClr val="000000"/>
                </a:solidFill>
                <a:latin typeface="Candara"/>
                <a:ea typeface="DejaVu Sans"/>
              </a:rPr>
              <a:t>2°</a:t>
            </a:r>
            <a:endParaRPr b="0" lang="fr-FR" sz="1900" spc="-1" strike="noStrike">
              <a:latin typeface="Arial"/>
            </a:endParaRPr>
          </a:p>
        </p:txBody>
      </p:sp>
      <p:sp>
        <p:nvSpPr>
          <p:cNvPr id="2053" name="CustomShape 22"/>
          <p:cNvSpPr/>
          <p:nvPr/>
        </p:nvSpPr>
        <p:spPr>
          <a:xfrm>
            <a:off x="42840" y="5121000"/>
            <a:ext cx="201960" cy="57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900" spc="-7" strike="noStrike">
                <a:solidFill>
                  <a:srgbClr val="000000"/>
                </a:solidFill>
                <a:latin typeface="Candara"/>
                <a:ea typeface="DejaVu Sans"/>
              </a:rPr>
              <a:t>3</a:t>
            </a:r>
            <a:r>
              <a:rPr b="1" lang="fr-FR" sz="1900" spc="-1" strike="noStrike">
                <a:solidFill>
                  <a:srgbClr val="000000"/>
                </a:solidFill>
                <a:latin typeface="Candara"/>
                <a:ea typeface="DejaVu Sans"/>
              </a:rPr>
              <a:t>°</a:t>
            </a:r>
            <a:endParaRPr b="0" lang="fr-FR" sz="1900" spc="-1" strike="noStrike">
              <a:latin typeface="Arial"/>
            </a:endParaRPr>
          </a:p>
        </p:txBody>
      </p:sp>
      <p:sp>
        <p:nvSpPr>
          <p:cNvPr id="2054" name="CustomShape 23"/>
          <p:cNvSpPr/>
          <p:nvPr/>
        </p:nvSpPr>
        <p:spPr>
          <a:xfrm>
            <a:off x="37800" y="5688360"/>
            <a:ext cx="218880" cy="57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900" spc="-1" strike="noStrike">
                <a:solidFill>
                  <a:srgbClr val="000000"/>
                </a:solidFill>
                <a:latin typeface="Candara"/>
                <a:ea typeface="DejaVu Sans"/>
              </a:rPr>
              <a:t>4°</a:t>
            </a:r>
            <a:endParaRPr b="0" lang="fr-FR" sz="1900" spc="-1" strike="noStrike">
              <a:latin typeface="Arial"/>
            </a:endParaRPr>
          </a:p>
        </p:txBody>
      </p:sp>
      <p:sp>
        <p:nvSpPr>
          <p:cNvPr id="2055" name="CustomShape 24"/>
          <p:cNvSpPr/>
          <p:nvPr/>
        </p:nvSpPr>
        <p:spPr>
          <a:xfrm>
            <a:off x="1360800" y="5167800"/>
            <a:ext cx="2715120" cy="31464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56" name="CustomShape 25"/>
          <p:cNvSpPr/>
          <p:nvPr/>
        </p:nvSpPr>
        <p:spPr>
          <a:xfrm>
            <a:off x="2187000" y="5184000"/>
            <a:ext cx="693360" cy="21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ndara"/>
                <a:ea typeface="DejaVu Sans"/>
              </a:rPr>
              <a:t>SOJA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2057" name="CustomShape 26"/>
          <p:cNvSpPr/>
          <p:nvPr/>
        </p:nvSpPr>
        <p:spPr>
          <a:xfrm>
            <a:off x="503640" y="6492960"/>
            <a:ext cx="20304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O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58" name="CustomShape 27"/>
          <p:cNvSpPr/>
          <p:nvPr/>
        </p:nvSpPr>
        <p:spPr>
          <a:xfrm>
            <a:off x="1252440" y="6492960"/>
            <a:ext cx="19044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N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59" name="CustomShape 28"/>
          <p:cNvSpPr/>
          <p:nvPr/>
        </p:nvSpPr>
        <p:spPr>
          <a:xfrm>
            <a:off x="2114280" y="6492960"/>
            <a:ext cx="19044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D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60" name="CustomShape 29"/>
          <p:cNvSpPr/>
          <p:nvPr/>
        </p:nvSpPr>
        <p:spPr>
          <a:xfrm>
            <a:off x="2787480" y="6492960"/>
            <a:ext cx="15228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J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61" name="CustomShape 30"/>
          <p:cNvSpPr/>
          <p:nvPr/>
        </p:nvSpPr>
        <p:spPr>
          <a:xfrm>
            <a:off x="3422520" y="6492960"/>
            <a:ext cx="16488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F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62" name="CustomShape 31"/>
          <p:cNvSpPr/>
          <p:nvPr/>
        </p:nvSpPr>
        <p:spPr>
          <a:xfrm>
            <a:off x="4132080" y="6492960"/>
            <a:ext cx="21564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63" name="CustomShape 32"/>
          <p:cNvSpPr/>
          <p:nvPr/>
        </p:nvSpPr>
        <p:spPr>
          <a:xfrm>
            <a:off x="4831560" y="6492960"/>
            <a:ext cx="19044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64" name="CustomShape 33"/>
          <p:cNvSpPr/>
          <p:nvPr/>
        </p:nvSpPr>
        <p:spPr>
          <a:xfrm>
            <a:off x="5566320" y="6492960"/>
            <a:ext cx="21564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65" name="CustomShape 34"/>
          <p:cNvSpPr/>
          <p:nvPr/>
        </p:nvSpPr>
        <p:spPr>
          <a:xfrm>
            <a:off x="6392160" y="6492960"/>
            <a:ext cx="15228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J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66" name="CustomShape 35"/>
          <p:cNvSpPr/>
          <p:nvPr/>
        </p:nvSpPr>
        <p:spPr>
          <a:xfrm>
            <a:off x="7089480" y="6492960"/>
            <a:ext cx="15228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J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67" name="CustomShape 36"/>
          <p:cNvSpPr/>
          <p:nvPr/>
        </p:nvSpPr>
        <p:spPr>
          <a:xfrm>
            <a:off x="7787160" y="6492960"/>
            <a:ext cx="19044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68" name="CustomShape 37"/>
          <p:cNvSpPr/>
          <p:nvPr/>
        </p:nvSpPr>
        <p:spPr>
          <a:xfrm>
            <a:off x="8459280" y="6492960"/>
            <a:ext cx="17784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69" name="CustomShape 38"/>
          <p:cNvSpPr/>
          <p:nvPr/>
        </p:nvSpPr>
        <p:spPr>
          <a:xfrm>
            <a:off x="0" y="882360"/>
            <a:ext cx="9143280" cy="456480"/>
          </a:xfrm>
          <a:custGeom>
            <a:avLst/>
            <a:gdLst/>
            <a:ahLst/>
            <a:rect l="l" t="t" r="r" b="b"/>
            <a:pathLst>
              <a:path w="9144000" h="457200">
                <a:moveTo>
                  <a:pt x="0" y="0"/>
                </a:moveTo>
                <a:lnTo>
                  <a:pt x="0" y="457200"/>
                </a:lnTo>
                <a:lnTo>
                  <a:pt x="9143999" y="457200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e36c0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0" name="CustomShape 39"/>
          <p:cNvSpPr/>
          <p:nvPr/>
        </p:nvSpPr>
        <p:spPr>
          <a:xfrm>
            <a:off x="481680" y="886320"/>
            <a:ext cx="858564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400" spc="-1" strike="noStrike">
                <a:solidFill>
                  <a:srgbClr val="ffffff"/>
                </a:solidFill>
                <a:latin typeface="Calibri"/>
              </a:rPr>
              <a:t>SYSTÈME INTÉGRÉ DE ROTATIONS  DE</a:t>
            </a:r>
            <a:r>
              <a:rPr b="1" lang="fr-FR" sz="2400" spc="-120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fr-FR" sz="2400" spc="-1" strike="noStrike">
                <a:solidFill>
                  <a:srgbClr val="ffffff"/>
                </a:solidFill>
                <a:latin typeface="Calibri"/>
              </a:rPr>
              <a:t>CULTURES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071" name="CustomShape 40"/>
          <p:cNvSpPr/>
          <p:nvPr/>
        </p:nvSpPr>
        <p:spPr>
          <a:xfrm>
            <a:off x="4070520" y="5117760"/>
            <a:ext cx="2512440" cy="462600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2" name="CustomShape 41"/>
          <p:cNvSpPr/>
          <p:nvPr/>
        </p:nvSpPr>
        <p:spPr>
          <a:xfrm>
            <a:off x="4131720" y="5099400"/>
            <a:ext cx="2509200" cy="46872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3" name="CustomShape 42"/>
          <p:cNvSpPr/>
          <p:nvPr/>
        </p:nvSpPr>
        <p:spPr>
          <a:xfrm>
            <a:off x="4165200" y="5140800"/>
            <a:ext cx="25308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70000" indent="-257040">
              <a:lnSpc>
                <a:spcPct val="100000"/>
              </a:lnSpc>
            </a:pPr>
            <a:r>
              <a:rPr b="1" lang="fr-FR" sz="1200" spc="-1" strike="noStrike">
                <a:solidFill>
                  <a:srgbClr val="000000"/>
                </a:solidFill>
                <a:latin typeface="Candara"/>
                <a:ea typeface="DejaVu Sans"/>
              </a:rPr>
              <a:t>SORGHO + BRACHIARIA OU ELEUSINE +</a:t>
            </a:r>
            <a:r>
              <a:rPr b="1" lang="fr-FR" sz="1200" spc="-15" strike="noStrike">
                <a:solidFill>
                  <a:srgbClr val="000000"/>
                </a:solidFill>
                <a:latin typeface="Candara"/>
                <a:ea typeface="DejaVu Sans"/>
              </a:rPr>
              <a:t> </a:t>
            </a:r>
            <a:r>
              <a:rPr b="1" lang="fr-FR" sz="1200" spc="-1" strike="noStrike">
                <a:solidFill>
                  <a:srgbClr val="000000"/>
                </a:solidFill>
                <a:latin typeface="Candara"/>
                <a:ea typeface="DejaVu Sans"/>
              </a:rPr>
              <a:t>CROTALARIA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2074" name="CustomShape 43"/>
          <p:cNvSpPr/>
          <p:nvPr/>
        </p:nvSpPr>
        <p:spPr>
          <a:xfrm>
            <a:off x="405360" y="4555080"/>
            <a:ext cx="3151080" cy="455040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5" name="CustomShape 44"/>
          <p:cNvSpPr/>
          <p:nvPr/>
        </p:nvSpPr>
        <p:spPr>
          <a:xfrm>
            <a:off x="451080" y="4578120"/>
            <a:ext cx="3097440" cy="314640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6" name="CustomShape 45"/>
          <p:cNvSpPr/>
          <p:nvPr/>
        </p:nvSpPr>
        <p:spPr>
          <a:xfrm>
            <a:off x="1785960" y="4617360"/>
            <a:ext cx="575640" cy="21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ndara"/>
                <a:ea typeface="DejaVu Sans"/>
              </a:rPr>
              <a:t>SO</a:t>
            </a:r>
            <a:r>
              <a:rPr b="1" lang="fr-FR" sz="1400" spc="1" strike="noStrike">
                <a:solidFill>
                  <a:srgbClr val="000000"/>
                </a:solidFill>
                <a:latin typeface="Candara"/>
                <a:ea typeface="DejaVu Sans"/>
              </a:rPr>
              <a:t>J</a:t>
            </a:r>
            <a:r>
              <a:rPr b="1" lang="fr-FR" sz="1400" spc="-1" strike="noStrike">
                <a:solidFill>
                  <a:srgbClr val="000000"/>
                </a:solidFill>
                <a:latin typeface="Candara"/>
                <a:ea typeface="DejaVu Sans"/>
              </a:rPr>
              <a:t>A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2077" name="CustomShape 46"/>
          <p:cNvSpPr/>
          <p:nvPr/>
        </p:nvSpPr>
        <p:spPr>
          <a:xfrm>
            <a:off x="434520" y="3997440"/>
            <a:ext cx="3152520" cy="455040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8" name="CustomShape 47"/>
          <p:cNvSpPr/>
          <p:nvPr/>
        </p:nvSpPr>
        <p:spPr>
          <a:xfrm>
            <a:off x="481680" y="4020480"/>
            <a:ext cx="3096000" cy="314640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9" name="CustomShape 48"/>
          <p:cNvSpPr/>
          <p:nvPr/>
        </p:nvSpPr>
        <p:spPr>
          <a:xfrm>
            <a:off x="1686960" y="4059360"/>
            <a:ext cx="617760" cy="21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ndara"/>
                <a:ea typeface="DejaVu Sans"/>
              </a:rPr>
              <a:t>SO</a:t>
            </a:r>
            <a:r>
              <a:rPr b="1" lang="fr-FR" sz="1400" spc="1" strike="noStrike">
                <a:solidFill>
                  <a:srgbClr val="000000"/>
                </a:solidFill>
                <a:latin typeface="Candara"/>
                <a:ea typeface="DejaVu Sans"/>
              </a:rPr>
              <a:t>JA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2080" name="CustomShape 49"/>
          <p:cNvSpPr/>
          <p:nvPr/>
        </p:nvSpPr>
        <p:spPr>
          <a:xfrm>
            <a:off x="6563880" y="4558320"/>
            <a:ext cx="2122200" cy="480960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1" name="CustomShape 50"/>
          <p:cNvSpPr/>
          <p:nvPr/>
        </p:nvSpPr>
        <p:spPr>
          <a:xfrm>
            <a:off x="6772680" y="4637520"/>
            <a:ext cx="1873800" cy="314640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2" name="CustomShape 51"/>
          <p:cNvSpPr/>
          <p:nvPr/>
        </p:nvSpPr>
        <p:spPr>
          <a:xfrm>
            <a:off x="7196760" y="4676040"/>
            <a:ext cx="118440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ndara"/>
                <a:ea typeface="DejaVu Sans"/>
              </a:rPr>
              <a:t>BRACHIARIA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2083" name="CustomShape 52"/>
          <p:cNvSpPr/>
          <p:nvPr/>
        </p:nvSpPr>
        <p:spPr>
          <a:xfrm>
            <a:off x="4035600" y="2226600"/>
            <a:ext cx="680040" cy="28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900" spc="-1" strike="noStrike">
                <a:solidFill>
                  <a:srgbClr val="000000"/>
                </a:solidFill>
                <a:latin typeface="Candara"/>
                <a:ea typeface="DejaVu Sans"/>
              </a:rPr>
              <a:t> </a:t>
            </a:r>
            <a:endParaRPr b="0" lang="fr-FR" sz="1900" spc="-1" strike="noStrike">
              <a:latin typeface="Arial"/>
            </a:endParaRPr>
          </a:p>
        </p:txBody>
      </p:sp>
      <p:sp>
        <p:nvSpPr>
          <p:cNvPr id="2084" name="CustomShape 53"/>
          <p:cNvSpPr/>
          <p:nvPr/>
        </p:nvSpPr>
        <p:spPr>
          <a:xfrm>
            <a:off x="405360" y="5105520"/>
            <a:ext cx="813240" cy="497520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5" name="CustomShape 54"/>
          <p:cNvSpPr/>
          <p:nvPr/>
        </p:nvSpPr>
        <p:spPr>
          <a:xfrm>
            <a:off x="573480" y="5206320"/>
            <a:ext cx="565920" cy="21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ndara"/>
                <a:ea typeface="DejaVu Sans"/>
              </a:rPr>
              <a:t>BR</a:t>
            </a:r>
            <a:r>
              <a:rPr b="1" lang="fr-FR" sz="1400" spc="1" strike="noStrike">
                <a:solidFill>
                  <a:srgbClr val="000000"/>
                </a:solidFill>
                <a:latin typeface="Candara"/>
                <a:ea typeface="DejaVu Sans"/>
              </a:rPr>
              <a:t>A.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2086" name="CustomShape 55"/>
          <p:cNvSpPr/>
          <p:nvPr/>
        </p:nvSpPr>
        <p:spPr>
          <a:xfrm>
            <a:off x="5127840" y="5792040"/>
            <a:ext cx="3048480" cy="21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Candara"/>
                <a:ea typeface="DejaVu Sans"/>
              </a:rPr>
              <a:t>COUVERT MIX ESPÈCES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2087" name="CustomShape 56"/>
          <p:cNvSpPr/>
          <p:nvPr/>
        </p:nvSpPr>
        <p:spPr>
          <a:xfrm>
            <a:off x="1785960" y="2206080"/>
            <a:ext cx="4156920" cy="748080"/>
          </a:xfrm>
          <a:prstGeom prst="rect">
            <a:avLst/>
          </a:prstGeom>
          <a:solidFill>
            <a:srgbClr val="ffff00"/>
          </a:solidFill>
          <a:ln w="25920">
            <a:solidFill>
              <a:srgbClr val="385d8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17280" bIns="0"/>
          <a:p>
            <a:pPr marL="511920" indent="78840">
              <a:lnSpc>
                <a:spcPct val="100000"/>
              </a:lnSpc>
              <a:spcBef>
                <a:spcPts val="136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  Capuaba</a:t>
            </a:r>
            <a:endParaRPr b="0" lang="fr-FR" sz="2400" spc="-1" strike="noStrike"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CustomShape 1"/>
          <p:cNvSpPr/>
          <p:nvPr/>
        </p:nvSpPr>
        <p:spPr>
          <a:xfrm>
            <a:off x="25920" y="99000"/>
            <a:ext cx="4126320" cy="9381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9" name="CustomShape 2"/>
          <p:cNvSpPr/>
          <p:nvPr/>
        </p:nvSpPr>
        <p:spPr>
          <a:xfrm>
            <a:off x="54720" y="134280"/>
            <a:ext cx="4092840" cy="9046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0" name="CustomShape 3"/>
          <p:cNvSpPr/>
          <p:nvPr/>
        </p:nvSpPr>
        <p:spPr>
          <a:xfrm>
            <a:off x="311760" y="274320"/>
            <a:ext cx="312156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3200" spc="-1" strike="noStrike">
                <a:solidFill>
                  <a:srgbClr val="d24717"/>
                </a:solidFill>
                <a:latin typeface="Century Gothic"/>
              </a:rPr>
              <a:t>FAZ. CAPUABA</a:t>
            </a:r>
            <a:r>
              <a:rPr b="1" lang="fr-FR" sz="3200" spc="-106" strike="noStrike">
                <a:solidFill>
                  <a:srgbClr val="d24717"/>
                </a:solidFill>
                <a:latin typeface="Century Gothic"/>
              </a:rPr>
              <a:t> </a:t>
            </a:r>
            <a:r>
              <a:rPr b="1" lang="fr-FR" sz="3200" spc="-1" strike="noStrike">
                <a:solidFill>
                  <a:srgbClr val="d24717"/>
                </a:solidFill>
                <a:latin typeface="Century Gothic"/>
              </a:rPr>
              <a:t>: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091" name="CustomShape 4"/>
          <p:cNvSpPr/>
          <p:nvPr/>
        </p:nvSpPr>
        <p:spPr>
          <a:xfrm>
            <a:off x="3586320" y="288720"/>
            <a:ext cx="3639960" cy="671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2" name="CustomShape 5"/>
          <p:cNvSpPr/>
          <p:nvPr/>
        </p:nvSpPr>
        <p:spPr>
          <a:xfrm>
            <a:off x="3809880" y="401040"/>
            <a:ext cx="3708000" cy="669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d24717"/>
                </a:solidFill>
                <a:latin typeface="Century Gothic"/>
                <a:ea typeface="DejaVu Sans"/>
              </a:rPr>
              <a:t>CULTURES COMMERCIALES</a:t>
            </a:r>
            <a:r>
              <a:rPr b="1" lang="fr-FR" sz="2200" spc="-1" strike="noStrike">
                <a:solidFill>
                  <a:srgbClr val="d24717"/>
                </a:solidFill>
                <a:latin typeface="Century Gothic"/>
                <a:ea typeface="DejaVu Sans"/>
              </a:rPr>
              <a:t>	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093" name="CustomShape 6"/>
          <p:cNvSpPr/>
          <p:nvPr/>
        </p:nvSpPr>
        <p:spPr>
          <a:xfrm>
            <a:off x="3228120" y="1438920"/>
            <a:ext cx="3998160" cy="101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7" strike="noStrike">
                <a:solidFill>
                  <a:srgbClr val="000000"/>
                </a:solidFill>
                <a:latin typeface="Century Gothic"/>
                <a:ea typeface="DejaVu Sans"/>
              </a:rPr>
              <a:t>Soja</a:t>
            </a:r>
            <a:endParaRPr b="0" lang="fr-FR" sz="2200" spc="-1" strike="noStrike">
              <a:latin typeface="Arial"/>
            </a:endParaRPr>
          </a:p>
          <a:p>
            <a:pPr marL="90000" indent="-77400">
              <a:lnSpc>
                <a:spcPts val="2631"/>
              </a:lnSpc>
              <a:spcBef>
                <a:spcPts val="96"/>
              </a:spcBef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Haticot carioca (irrigué)   (</a:t>
            </a:r>
            <a:r>
              <a:rPr b="0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Vigna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)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094" name="CustomShape 7"/>
          <p:cNvSpPr/>
          <p:nvPr/>
        </p:nvSpPr>
        <p:spPr>
          <a:xfrm>
            <a:off x="2848680" y="3114720"/>
            <a:ext cx="5304240" cy="100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39168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RIZ </a:t>
            </a:r>
            <a:r>
              <a:rPr b="0" lang="fr-FR" sz="2200" spc="-7" strike="noStrike">
                <a:solidFill>
                  <a:srgbClr val="000000"/>
                </a:solidFill>
                <a:latin typeface="Century Gothic"/>
                <a:ea typeface="DejaVu Sans"/>
              </a:rPr>
              <a:t>(option avec Calopogonium)</a:t>
            </a:r>
            <a:r>
              <a:rPr b="0" lang="fr-FR" sz="2200" spc="29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endParaRPr b="0" lang="fr-FR" sz="2200" spc="-1" strike="noStrike">
              <a:latin typeface="Arial"/>
            </a:endParaRPr>
          </a:p>
          <a:p>
            <a:pPr marL="391680">
              <a:lnSpc>
                <a:spcPct val="100000"/>
              </a:lnSpc>
              <a:spcBef>
                <a:spcPts val="11"/>
              </a:spcBef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Maïs</a:t>
            </a:r>
            <a:r>
              <a:rPr b="1" lang="fr-FR" sz="2200" spc="-69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(associé)</a:t>
            </a:r>
            <a:endParaRPr b="0" lang="fr-FR" sz="22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	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Sorgho</a:t>
            </a:r>
            <a:r>
              <a:rPr b="1" lang="fr-FR" sz="2200" spc="-49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(associé)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095" name="CustomShape 8"/>
          <p:cNvSpPr/>
          <p:nvPr/>
        </p:nvSpPr>
        <p:spPr>
          <a:xfrm>
            <a:off x="144000" y="1593360"/>
            <a:ext cx="2195640" cy="580320"/>
          </a:xfrm>
          <a:custGeom>
            <a:avLst/>
            <a:gdLst/>
            <a:ahLst/>
            <a:rect l="l" t="t" r="r" b="b"/>
            <a:pathLst>
              <a:path w="2196465" h="581025">
                <a:moveTo>
                  <a:pt x="2099310" y="0"/>
                </a:moveTo>
                <a:lnTo>
                  <a:pt x="96774" y="0"/>
                </a:lnTo>
                <a:lnTo>
                  <a:pt x="59107" y="7602"/>
                </a:lnTo>
                <a:lnTo>
                  <a:pt x="28346" y="28336"/>
                </a:lnTo>
                <a:lnTo>
                  <a:pt x="7605" y="59096"/>
                </a:lnTo>
                <a:lnTo>
                  <a:pt x="0" y="96774"/>
                </a:lnTo>
                <a:lnTo>
                  <a:pt x="0" y="483870"/>
                </a:lnTo>
                <a:lnTo>
                  <a:pt x="7605" y="521547"/>
                </a:lnTo>
                <a:lnTo>
                  <a:pt x="28346" y="552307"/>
                </a:lnTo>
                <a:lnTo>
                  <a:pt x="59107" y="573041"/>
                </a:lnTo>
                <a:lnTo>
                  <a:pt x="96774" y="580644"/>
                </a:lnTo>
                <a:lnTo>
                  <a:pt x="2099310" y="580644"/>
                </a:lnTo>
                <a:lnTo>
                  <a:pt x="2136987" y="573041"/>
                </a:lnTo>
                <a:lnTo>
                  <a:pt x="2167747" y="552307"/>
                </a:lnTo>
                <a:lnTo>
                  <a:pt x="2188481" y="521547"/>
                </a:lnTo>
                <a:lnTo>
                  <a:pt x="2196084" y="483870"/>
                </a:lnTo>
                <a:lnTo>
                  <a:pt x="2196084" y="96774"/>
                </a:lnTo>
                <a:lnTo>
                  <a:pt x="2188481" y="59096"/>
                </a:lnTo>
                <a:lnTo>
                  <a:pt x="2167747" y="28336"/>
                </a:lnTo>
                <a:lnTo>
                  <a:pt x="2136987" y="7602"/>
                </a:lnTo>
                <a:lnTo>
                  <a:pt x="209931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6" name="CustomShape 9"/>
          <p:cNvSpPr/>
          <p:nvPr/>
        </p:nvSpPr>
        <p:spPr>
          <a:xfrm>
            <a:off x="144000" y="1593360"/>
            <a:ext cx="2195640" cy="580320"/>
          </a:xfrm>
          <a:custGeom>
            <a:avLst/>
            <a:gdLst/>
            <a:ahLst/>
            <a:rect l="l" t="t" r="r" b="b"/>
            <a:pathLst>
              <a:path w="2196465" h="581025">
                <a:moveTo>
                  <a:pt x="0" y="96774"/>
                </a:moveTo>
                <a:lnTo>
                  <a:pt x="7605" y="59096"/>
                </a:lnTo>
                <a:lnTo>
                  <a:pt x="28346" y="28336"/>
                </a:lnTo>
                <a:lnTo>
                  <a:pt x="59107" y="7602"/>
                </a:lnTo>
                <a:lnTo>
                  <a:pt x="96774" y="0"/>
                </a:lnTo>
                <a:lnTo>
                  <a:pt x="2099310" y="0"/>
                </a:lnTo>
                <a:lnTo>
                  <a:pt x="2136987" y="7602"/>
                </a:lnTo>
                <a:lnTo>
                  <a:pt x="2167747" y="28336"/>
                </a:lnTo>
                <a:lnTo>
                  <a:pt x="2188481" y="59096"/>
                </a:lnTo>
                <a:lnTo>
                  <a:pt x="2196084" y="96774"/>
                </a:lnTo>
                <a:lnTo>
                  <a:pt x="2196084" y="483870"/>
                </a:lnTo>
                <a:lnTo>
                  <a:pt x="2188481" y="521547"/>
                </a:lnTo>
                <a:lnTo>
                  <a:pt x="2167747" y="552307"/>
                </a:lnTo>
                <a:lnTo>
                  <a:pt x="2136987" y="573041"/>
                </a:lnTo>
                <a:lnTo>
                  <a:pt x="2099310" y="580644"/>
                </a:lnTo>
                <a:lnTo>
                  <a:pt x="96774" y="580644"/>
                </a:lnTo>
                <a:lnTo>
                  <a:pt x="59107" y="573041"/>
                </a:lnTo>
                <a:lnTo>
                  <a:pt x="28346" y="552307"/>
                </a:lnTo>
                <a:lnTo>
                  <a:pt x="7605" y="521547"/>
                </a:lnTo>
                <a:lnTo>
                  <a:pt x="0" y="483870"/>
                </a:lnTo>
                <a:lnTo>
                  <a:pt x="0" y="96774"/>
                </a:lnTo>
                <a:close/>
              </a:path>
            </a:pathLst>
          </a:custGeom>
          <a:noFill/>
          <a:ln w="25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97" name="CustomShape 10"/>
          <p:cNvSpPr/>
          <p:nvPr/>
        </p:nvSpPr>
        <p:spPr>
          <a:xfrm>
            <a:off x="388080" y="1719360"/>
            <a:ext cx="195156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Légumineuses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098" name="CustomShape 11"/>
          <p:cNvSpPr/>
          <p:nvPr/>
        </p:nvSpPr>
        <p:spPr>
          <a:xfrm>
            <a:off x="111960" y="3353400"/>
            <a:ext cx="2227320" cy="580320"/>
          </a:xfrm>
          <a:custGeom>
            <a:avLst/>
            <a:gdLst/>
            <a:ahLst/>
            <a:rect l="l" t="t" r="r" b="b"/>
            <a:pathLst>
              <a:path w="2228215" h="581025">
                <a:moveTo>
                  <a:pt x="2131314" y="0"/>
                </a:moveTo>
                <a:lnTo>
                  <a:pt x="96774" y="0"/>
                </a:lnTo>
                <a:lnTo>
                  <a:pt x="59107" y="7602"/>
                </a:lnTo>
                <a:lnTo>
                  <a:pt x="28346" y="28336"/>
                </a:lnTo>
                <a:lnTo>
                  <a:pt x="7605" y="59096"/>
                </a:lnTo>
                <a:lnTo>
                  <a:pt x="0" y="96774"/>
                </a:lnTo>
                <a:lnTo>
                  <a:pt x="0" y="483869"/>
                </a:lnTo>
                <a:lnTo>
                  <a:pt x="7605" y="521547"/>
                </a:lnTo>
                <a:lnTo>
                  <a:pt x="28346" y="552307"/>
                </a:lnTo>
                <a:lnTo>
                  <a:pt x="59107" y="573041"/>
                </a:lnTo>
                <a:lnTo>
                  <a:pt x="96774" y="580644"/>
                </a:lnTo>
                <a:lnTo>
                  <a:pt x="2131314" y="580644"/>
                </a:lnTo>
                <a:lnTo>
                  <a:pt x="2168991" y="573041"/>
                </a:lnTo>
                <a:lnTo>
                  <a:pt x="2199751" y="552307"/>
                </a:lnTo>
                <a:lnTo>
                  <a:pt x="2220485" y="521547"/>
                </a:lnTo>
                <a:lnTo>
                  <a:pt x="2228088" y="483869"/>
                </a:lnTo>
                <a:lnTo>
                  <a:pt x="2228088" y="96774"/>
                </a:lnTo>
                <a:lnTo>
                  <a:pt x="2220485" y="59096"/>
                </a:lnTo>
                <a:lnTo>
                  <a:pt x="2199751" y="28336"/>
                </a:lnTo>
                <a:lnTo>
                  <a:pt x="2168991" y="7602"/>
                </a:lnTo>
                <a:lnTo>
                  <a:pt x="2131314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9" name="CustomShape 12"/>
          <p:cNvSpPr/>
          <p:nvPr/>
        </p:nvSpPr>
        <p:spPr>
          <a:xfrm>
            <a:off x="111960" y="3353400"/>
            <a:ext cx="2227320" cy="580320"/>
          </a:xfrm>
          <a:custGeom>
            <a:avLst/>
            <a:gdLst/>
            <a:ahLst/>
            <a:rect l="l" t="t" r="r" b="b"/>
            <a:pathLst>
              <a:path w="2228215" h="581025">
                <a:moveTo>
                  <a:pt x="0" y="96774"/>
                </a:moveTo>
                <a:lnTo>
                  <a:pt x="7605" y="59096"/>
                </a:lnTo>
                <a:lnTo>
                  <a:pt x="28346" y="28336"/>
                </a:lnTo>
                <a:lnTo>
                  <a:pt x="59107" y="7602"/>
                </a:lnTo>
                <a:lnTo>
                  <a:pt x="96774" y="0"/>
                </a:lnTo>
                <a:lnTo>
                  <a:pt x="2131314" y="0"/>
                </a:lnTo>
                <a:lnTo>
                  <a:pt x="2168991" y="7602"/>
                </a:lnTo>
                <a:lnTo>
                  <a:pt x="2199751" y="28336"/>
                </a:lnTo>
                <a:lnTo>
                  <a:pt x="2220485" y="59096"/>
                </a:lnTo>
                <a:lnTo>
                  <a:pt x="2228088" y="96774"/>
                </a:lnTo>
                <a:lnTo>
                  <a:pt x="2228088" y="483869"/>
                </a:lnTo>
                <a:lnTo>
                  <a:pt x="2220485" y="521547"/>
                </a:lnTo>
                <a:lnTo>
                  <a:pt x="2199751" y="552307"/>
                </a:lnTo>
                <a:lnTo>
                  <a:pt x="2168991" y="573041"/>
                </a:lnTo>
                <a:lnTo>
                  <a:pt x="2131314" y="580644"/>
                </a:lnTo>
                <a:lnTo>
                  <a:pt x="96774" y="580644"/>
                </a:lnTo>
                <a:lnTo>
                  <a:pt x="59107" y="573041"/>
                </a:lnTo>
                <a:lnTo>
                  <a:pt x="28346" y="552307"/>
                </a:lnTo>
                <a:lnTo>
                  <a:pt x="7605" y="521547"/>
                </a:lnTo>
                <a:lnTo>
                  <a:pt x="0" y="483869"/>
                </a:lnTo>
                <a:lnTo>
                  <a:pt x="0" y="96774"/>
                </a:lnTo>
                <a:close/>
              </a:path>
            </a:pathLst>
          </a:custGeom>
          <a:noFill/>
          <a:ln w="25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00" name="CustomShape 13"/>
          <p:cNvSpPr/>
          <p:nvPr/>
        </p:nvSpPr>
        <p:spPr>
          <a:xfrm>
            <a:off x="499680" y="3477240"/>
            <a:ext cx="145152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Gr</a:t>
            </a:r>
            <a:r>
              <a:rPr b="1" lang="fr-FR" sz="2100" spc="1" strike="noStrike">
                <a:solidFill>
                  <a:srgbClr val="000000"/>
                </a:solidFill>
                <a:latin typeface="Century Gothic"/>
                <a:ea typeface="DejaVu Sans"/>
              </a:rPr>
              <a:t>a</a:t>
            </a: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míne</a:t>
            </a:r>
            <a:r>
              <a:rPr b="1" lang="fr-FR" sz="2100" spc="1" strike="noStrike">
                <a:solidFill>
                  <a:srgbClr val="000000"/>
                </a:solidFill>
                <a:latin typeface="Century Gothic"/>
                <a:ea typeface="DejaVu Sans"/>
              </a:rPr>
              <a:t>a</a:t>
            </a: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101" name="CustomShape 14"/>
          <p:cNvSpPr/>
          <p:nvPr/>
        </p:nvSpPr>
        <p:spPr>
          <a:xfrm>
            <a:off x="265320" y="5238000"/>
            <a:ext cx="2289960" cy="82512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2" name="CustomShape 15"/>
          <p:cNvSpPr/>
          <p:nvPr/>
        </p:nvSpPr>
        <p:spPr>
          <a:xfrm>
            <a:off x="775440" y="5480280"/>
            <a:ext cx="126864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TENDANCE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103" name="CustomShape 16"/>
          <p:cNvSpPr/>
          <p:nvPr/>
        </p:nvSpPr>
        <p:spPr>
          <a:xfrm>
            <a:off x="3016080" y="5279400"/>
            <a:ext cx="3038400" cy="3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Cultures</a:t>
            </a:r>
            <a:r>
              <a:rPr b="1" lang="fr-FR" sz="2200" spc="-4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200" spc="-7" strike="noStrike">
                <a:solidFill>
                  <a:srgbClr val="000000"/>
                </a:solidFill>
                <a:latin typeface="Century Gothic"/>
                <a:ea typeface="DejaVu Sans"/>
              </a:rPr>
              <a:t>associées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104" name="CustomShape 17"/>
          <p:cNvSpPr/>
          <p:nvPr/>
        </p:nvSpPr>
        <p:spPr>
          <a:xfrm>
            <a:off x="5638680" y="5279400"/>
            <a:ext cx="2742480" cy="67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et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	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rotations</a:t>
            </a:r>
            <a:r>
              <a:rPr b="1" lang="fr-FR" sz="2200" spc="-69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200" spc="-7" strike="noStrike">
                <a:solidFill>
                  <a:srgbClr val="000000"/>
                </a:solidFill>
                <a:latin typeface="Century Gothic"/>
                <a:ea typeface="DejaVu Sans"/>
              </a:rPr>
              <a:t>de</a:t>
            </a:r>
            <a:endParaRPr b="0" lang="fr-FR" sz="2200" spc="-1" strike="noStrike">
              <a:latin typeface="Arial"/>
            </a:endParaRPr>
          </a:p>
          <a:p>
            <a:pPr marL="42876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variétés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105" name="CustomShape 18"/>
          <p:cNvSpPr/>
          <p:nvPr/>
        </p:nvSpPr>
        <p:spPr>
          <a:xfrm>
            <a:off x="2713320" y="1434960"/>
            <a:ext cx="202320" cy="1089000"/>
          </a:xfrm>
          <a:custGeom>
            <a:avLst/>
            <a:gdLst/>
            <a:ahLst/>
            <a:rect l="l" t="t" r="r" b="b"/>
            <a:pathLst>
              <a:path w="203200" h="1089660">
                <a:moveTo>
                  <a:pt x="202692" y="1089659"/>
                </a:moveTo>
                <a:lnTo>
                  <a:pt x="163228" y="1088324"/>
                </a:lnTo>
                <a:lnTo>
                  <a:pt x="131016" y="1084691"/>
                </a:lnTo>
                <a:lnTo>
                  <a:pt x="109305" y="1079319"/>
                </a:lnTo>
                <a:lnTo>
                  <a:pt x="101345" y="1072768"/>
                </a:lnTo>
                <a:lnTo>
                  <a:pt x="101345" y="561720"/>
                </a:lnTo>
                <a:lnTo>
                  <a:pt x="93386" y="555170"/>
                </a:lnTo>
                <a:lnTo>
                  <a:pt x="71675" y="549798"/>
                </a:lnTo>
                <a:lnTo>
                  <a:pt x="39463" y="546165"/>
                </a:lnTo>
                <a:lnTo>
                  <a:pt x="0" y="544829"/>
                </a:lnTo>
                <a:lnTo>
                  <a:pt x="39463" y="543494"/>
                </a:lnTo>
                <a:lnTo>
                  <a:pt x="71675" y="539861"/>
                </a:lnTo>
                <a:lnTo>
                  <a:pt x="93386" y="534489"/>
                </a:lnTo>
                <a:lnTo>
                  <a:pt x="101345" y="527938"/>
                </a:lnTo>
                <a:lnTo>
                  <a:pt x="101345" y="16890"/>
                </a:lnTo>
                <a:lnTo>
                  <a:pt x="109305" y="10340"/>
                </a:lnTo>
                <a:lnTo>
                  <a:pt x="131016" y="4968"/>
                </a:lnTo>
                <a:lnTo>
                  <a:pt x="163228" y="1335"/>
                </a:lnTo>
                <a:lnTo>
                  <a:pt x="202692" y="0"/>
                </a:lnTo>
              </a:path>
            </a:pathLst>
          </a:custGeom>
          <a:noFill/>
          <a:ln w="19800">
            <a:solidFill>
              <a:srgbClr val="d24717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CustomShape 1"/>
          <p:cNvSpPr/>
          <p:nvPr/>
        </p:nvSpPr>
        <p:spPr>
          <a:xfrm>
            <a:off x="92880" y="114480"/>
            <a:ext cx="4126320" cy="9381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7" name="CustomShape 2"/>
          <p:cNvSpPr/>
          <p:nvPr/>
        </p:nvSpPr>
        <p:spPr>
          <a:xfrm>
            <a:off x="122040" y="149400"/>
            <a:ext cx="4092840" cy="9046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8" name="CustomShape 3"/>
          <p:cNvSpPr/>
          <p:nvPr/>
        </p:nvSpPr>
        <p:spPr>
          <a:xfrm>
            <a:off x="387000" y="212760"/>
            <a:ext cx="8369640" cy="122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7040" bIns="0"/>
          <a:p>
            <a:pPr marL="4320">
              <a:lnSpc>
                <a:spcPct val="100000"/>
              </a:lnSpc>
            </a:pPr>
            <a:r>
              <a:rPr b="1" lang="fr-FR" sz="3200" spc="-1" strike="noStrike">
                <a:solidFill>
                  <a:srgbClr val="d24717"/>
                </a:solidFill>
                <a:latin typeface="Century Gothic"/>
              </a:rPr>
              <a:t>FAZ.</a:t>
            </a:r>
            <a:r>
              <a:rPr b="1" lang="fr-FR" sz="3200" spc="-92" strike="noStrike">
                <a:solidFill>
                  <a:srgbClr val="d24717"/>
                </a:solidFill>
                <a:latin typeface="Century Gothic"/>
              </a:rPr>
              <a:t> </a:t>
            </a:r>
            <a:r>
              <a:rPr b="1" lang="fr-FR" sz="3200" spc="-1" strike="noStrike">
                <a:solidFill>
                  <a:srgbClr val="d24717"/>
                </a:solidFill>
                <a:latin typeface="Century Gothic"/>
              </a:rPr>
              <a:t>CAPUABA: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109" name="CustomShape 4"/>
          <p:cNvSpPr/>
          <p:nvPr/>
        </p:nvSpPr>
        <p:spPr>
          <a:xfrm>
            <a:off x="3723120" y="277200"/>
            <a:ext cx="3908520" cy="671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0" name="CustomShape 5"/>
          <p:cNvSpPr/>
          <p:nvPr/>
        </p:nvSpPr>
        <p:spPr>
          <a:xfrm>
            <a:off x="3751920" y="312480"/>
            <a:ext cx="3874680" cy="63792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1" name="CustomShape 6"/>
          <p:cNvSpPr/>
          <p:nvPr/>
        </p:nvSpPr>
        <p:spPr>
          <a:xfrm>
            <a:off x="3933720" y="416880"/>
            <a:ext cx="3722400" cy="669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d24717"/>
                </a:solidFill>
                <a:latin typeface="Century Gothic"/>
                <a:ea typeface="DejaVu Sans"/>
              </a:rPr>
              <a:t>CULTURES</a:t>
            </a:r>
            <a:r>
              <a:rPr b="1" lang="fr-FR" sz="2200" spc="-1" strike="noStrike">
                <a:solidFill>
                  <a:srgbClr val="d24717"/>
                </a:solidFill>
                <a:latin typeface="Century Gothic"/>
                <a:ea typeface="DejaVu Sans"/>
              </a:rPr>
              <a:t>	</a:t>
            </a:r>
            <a:r>
              <a:rPr b="1" lang="fr-FR" sz="2200" spc="-1" strike="noStrike">
                <a:solidFill>
                  <a:srgbClr val="d24717"/>
                </a:solidFill>
                <a:latin typeface="Century Gothic"/>
                <a:ea typeface="DejaVu Sans"/>
              </a:rPr>
              <a:t>DE</a:t>
            </a:r>
            <a:r>
              <a:rPr b="1" lang="fr-FR" sz="2200" spc="-66" strike="noStrike">
                <a:solidFill>
                  <a:srgbClr val="d24717"/>
                </a:solidFill>
                <a:latin typeface="Century Gothic"/>
                <a:ea typeface="DejaVu Sans"/>
              </a:rPr>
              <a:t> </a:t>
            </a:r>
            <a:r>
              <a:rPr b="1" lang="fr-FR" sz="2200" spc="-7" strike="noStrike">
                <a:solidFill>
                  <a:srgbClr val="d24717"/>
                </a:solidFill>
                <a:latin typeface="Century Gothic"/>
                <a:ea typeface="DejaVu Sans"/>
              </a:rPr>
              <a:t>COUVERTURE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112" name="CustomShape 7"/>
          <p:cNvSpPr/>
          <p:nvPr/>
        </p:nvSpPr>
        <p:spPr>
          <a:xfrm>
            <a:off x="2619720" y="1066680"/>
            <a:ext cx="6022800" cy="95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Crotalaria</a:t>
            </a:r>
            <a:r>
              <a:rPr b="1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	</a:t>
            </a:r>
            <a:r>
              <a:rPr b="1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ochroleuca </a:t>
            </a: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e </a:t>
            </a:r>
            <a:r>
              <a:rPr b="1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Crotalaria</a:t>
            </a:r>
            <a:r>
              <a:rPr b="1" i="1" lang="fr-FR" sz="2100" spc="-9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spectabilis</a:t>
            </a:r>
            <a:endParaRPr b="0" lang="fr-FR" sz="21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(</a:t>
            </a:r>
            <a:r>
              <a:rPr b="1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C.</a:t>
            </a:r>
            <a:r>
              <a:rPr b="1" i="1" lang="fr-FR" sz="2100" spc="-5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juncea</a:t>
            </a: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)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113" name="CustomShape 8"/>
          <p:cNvSpPr/>
          <p:nvPr/>
        </p:nvSpPr>
        <p:spPr>
          <a:xfrm>
            <a:off x="2619720" y="2026800"/>
            <a:ext cx="652356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Braquiaria ruziziensis,</a:t>
            </a:r>
            <a:r>
              <a:rPr b="1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	</a:t>
            </a: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Sorgho Fourrager</a:t>
            </a:r>
            <a:r>
              <a:rPr b="1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,</a:t>
            </a:r>
            <a:r>
              <a:rPr b="1" i="1" lang="fr-FR" sz="2100" spc="-49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Mil,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114" name="CustomShape 9"/>
          <p:cNvSpPr/>
          <p:nvPr/>
        </p:nvSpPr>
        <p:spPr>
          <a:xfrm>
            <a:off x="2506680" y="2345400"/>
            <a:ext cx="6658560" cy="32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Sorgho du soudan, Eleusine coracana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115" name="CustomShape 10"/>
          <p:cNvSpPr/>
          <p:nvPr/>
        </p:nvSpPr>
        <p:spPr>
          <a:xfrm>
            <a:off x="2619720" y="3305520"/>
            <a:ext cx="462780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Radis fourrager </a:t>
            </a:r>
            <a:r>
              <a:rPr b="0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(</a:t>
            </a:r>
            <a:r>
              <a:rPr b="0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Raphanus</a:t>
            </a:r>
            <a:r>
              <a:rPr b="0" i="1" lang="fr-FR" sz="2100" spc="4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sativus</a:t>
            </a:r>
            <a:r>
              <a:rPr b="0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)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116" name="CustomShape 11"/>
          <p:cNvSpPr/>
          <p:nvPr/>
        </p:nvSpPr>
        <p:spPr>
          <a:xfrm>
            <a:off x="2619720" y="4266000"/>
            <a:ext cx="5226480" cy="32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Sarrasin </a:t>
            </a:r>
            <a:r>
              <a:rPr b="0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(</a:t>
            </a:r>
            <a:r>
              <a:rPr b="0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Fagopyrum</a:t>
            </a:r>
            <a:r>
              <a:rPr b="0" i="1" lang="fr-FR" sz="2100" spc="-49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i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esculentum</a:t>
            </a:r>
            <a:r>
              <a:rPr b="0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)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117" name="CustomShape 12"/>
          <p:cNvSpPr/>
          <p:nvPr/>
        </p:nvSpPr>
        <p:spPr>
          <a:xfrm>
            <a:off x="2619720" y="4920840"/>
            <a:ext cx="400896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Tournesol </a:t>
            </a:r>
            <a:r>
              <a:rPr b="0" lang="fr-FR" sz="2200" spc="-7" strike="noStrike">
                <a:solidFill>
                  <a:srgbClr val="000000"/>
                </a:solidFill>
                <a:latin typeface="Century Gothic"/>
                <a:ea typeface="DejaVu Sans"/>
              </a:rPr>
              <a:t>(</a:t>
            </a:r>
            <a:r>
              <a:rPr b="0" i="1" lang="fr-FR" sz="2200" spc="-7" strike="noStrike">
                <a:solidFill>
                  <a:srgbClr val="000000"/>
                </a:solidFill>
                <a:latin typeface="Century Gothic"/>
                <a:ea typeface="DejaVu Sans"/>
              </a:rPr>
              <a:t>Helianthus</a:t>
            </a:r>
            <a:r>
              <a:rPr b="0" i="1" lang="fr-FR" sz="2200" spc="-1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i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annus</a:t>
            </a:r>
            <a:r>
              <a:rPr b="0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)</a:t>
            </a:r>
            <a:endParaRPr b="0" lang="fr-FR" sz="22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Níger </a:t>
            </a:r>
            <a:r>
              <a:rPr b="0" lang="fr-FR" sz="2200" spc="-7" strike="noStrike">
                <a:solidFill>
                  <a:srgbClr val="000000"/>
                </a:solidFill>
                <a:latin typeface="Century Gothic"/>
                <a:ea typeface="DejaVu Sans"/>
              </a:rPr>
              <a:t>(</a:t>
            </a:r>
            <a:r>
              <a:rPr b="0" i="1" lang="fr-FR" sz="2200" spc="-7" strike="noStrike">
                <a:solidFill>
                  <a:srgbClr val="000000"/>
                </a:solidFill>
                <a:latin typeface="Century Gothic"/>
                <a:ea typeface="DejaVu Sans"/>
              </a:rPr>
              <a:t>Guizotia</a:t>
            </a:r>
            <a:r>
              <a:rPr b="0" i="1" lang="fr-FR" sz="2200" spc="2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i="1" lang="fr-FR" sz="2200" spc="-7" strike="noStrike">
                <a:solidFill>
                  <a:srgbClr val="000000"/>
                </a:solidFill>
                <a:latin typeface="Century Gothic"/>
                <a:ea typeface="DejaVu Sans"/>
              </a:rPr>
              <a:t>abyssinica</a:t>
            </a:r>
            <a:r>
              <a:rPr b="0" lang="fr-FR" sz="2200" spc="-7" strike="noStrike">
                <a:solidFill>
                  <a:srgbClr val="000000"/>
                </a:solidFill>
                <a:latin typeface="Century Gothic"/>
                <a:ea typeface="DejaVu Sans"/>
              </a:rPr>
              <a:t>)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118" name="CustomShape 13"/>
          <p:cNvSpPr/>
          <p:nvPr/>
        </p:nvSpPr>
        <p:spPr>
          <a:xfrm>
            <a:off x="153000" y="1035720"/>
            <a:ext cx="2043360" cy="580320"/>
          </a:xfrm>
          <a:custGeom>
            <a:avLst/>
            <a:gdLst/>
            <a:ahLst/>
            <a:rect l="l" t="t" r="r" b="b"/>
            <a:pathLst>
              <a:path w="2044064" h="581025">
                <a:moveTo>
                  <a:pt x="1946910" y="0"/>
                </a:moveTo>
                <a:lnTo>
                  <a:pt x="96773" y="0"/>
                </a:lnTo>
                <a:lnTo>
                  <a:pt x="59107" y="7602"/>
                </a:lnTo>
                <a:lnTo>
                  <a:pt x="28346" y="28336"/>
                </a:lnTo>
                <a:lnTo>
                  <a:pt x="7605" y="59096"/>
                </a:lnTo>
                <a:lnTo>
                  <a:pt x="0" y="96774"/>
                </a:lnTo>
                <a:lnTo>
                  <a:pt x="0" y="483869"/>
                </a:lnTo>
                <a:lnTo>
                  <a:pt x="7605" y="521547"/>
                </a:lnTo>
                <a:lnTo>
                  <a:pt x="28346" y="552307"/>
                </a:lnTo>
                <a:lnTo>
                  <a:pt x="59107" y="573041"/>
                </a:lnTo>
                <a:lnTo>
                  <a:pt x="96773" y="580643"/>
                </a:lnTo>
                <a:lnTo>
                  <a:pt x="1946910" y="580643"/>
                </a:lnTo>
                <a:lnTo>
                  <a:pt x="1984587" y="573041"/>
                </a:lnTo>
                <a:lnTo>
                  <a:pt x="2015347" y="552307"/>
                </a:lnTo>
                <a:lnTo>
                  <a:pt x="2036081" y="521547"/>
                </a:lnTo>
                <a:lnTo>
                  <a:pt x="2043683" y="483869"/>
                </a:lnTo>
                <a:lnTo>
                  <a:pt x="2043683" y="96774"/>
                </a:lnTo>
                <a:lnTo>
                  <a:pt x="2036081" y="59096"/>
                </a:lnTo>
                <a:lnTo>
                  <a:pt x="2015347" y="28336"/>
                </a:lnTo>
                <a:lnTo>
                  <a:pt x="1984587" y="7602"/>
                </a:lnTo>
                <a:lnTo>
                  <a:pt x="194691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9" name="CustomShape 14"/>
          <p:cNvSpPr/>
          <p:nvPr/>
        </p:nvSpPr>
        <p:spPr>
          <a:xfrm>
            <a:off x="153000" y="1035720"/>
            <a:ext cx="2043360" cy="580320"/>
          </a:xfrm>
          <a:custGeom>
            <a:avLst/>
            <a:gdLst/>
            <a:ahLst/>
            <a:rect l="l" t="t" r="r" b="b"/>
            <a:pathLst>
              <a:path w="2044064" h="581025">
                <a:moveTo>
                  <a:pt x="0" y="96774"/>
                </a:moveTo>
                <a:lnTo>
                  <a:pt x="7605" y="59096"/>
                </a:lnTo>
                <a:lnTo>
                  <a:pt x="28346" y="28336"/>
                </a:lnTo>
                <a:lnTo>
                  <a:pt x="59107" y="7602"/>
                </a:lnTo>
                <a:lnTo>
                  <a:pt x="96773" y="0"/>
                </a:lnTo>
                <a:lnTo>
                  <a:pt x="1946910" y="0"/>
                </a:lnTo>
                <a:lnTo>
                  <a:pt x="1984587" y="7602"/>
                </a:lnTo>
                <a:lnTo>
                  <a:pt x="2015347" y="28336"/>
                </a:lnTo>
                <a:lnTo>
                  <a:pt x="2036081" y="59096"/>
                </a:lnTo>
                <a:lnTo>
                  <a:pt x="2043683" y="96774"/>
                </a:lnTo>
                <a:lnTo>
                  <a:pt x="2043683" y="483869"/>
                </a:lnTo>
                <a:lnTo>
                  <a:pt x="2036081" y="521547"/>
                </a:lnTo>
                <a:lnTo>
                  <a:pt x="2015347" y="552307"/>
                </a:lnTo>
                <a:lnTo>
                  <a:pt x="1984587" y="573041"/>
                </a:lnTo>
                <a:lnTo>
                  <a:pt x="1946910" y="580643"/>
                </a:lnTo>
                <a:lnTo>
                  <a:pt x="96773" y="580643"/>
                </a:lnTo>
                <a:lnTo>
                  <a:pt x="59107" y="573041"/>
                </a:lnTo>
                <a:lnTo>
                  <a:pt x="28346" y="552307"/>
                </a:lnTo>
                <a:lnTo>
                  <a:pt x="7605" y="521547"/>
                </a:lnTo>
                <a:lnTo>
                  <a:pt x="0" y="483869"/>
                </a:lnTo>
                <a:lnTo>
                  <a:pt x="0" y="96774"/>
                </a:lnTo>
                <a:close/>
              </a:path>
            </a:pathLst>
          </a:custGeom>
          <a:noFill/>
          <a:ln w="25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20" name="CustomShape 15"/>
          <p:cNvSpPr/>
          <p:nvPr/>
        </p:nvSpPr>
        <p:spPr>
          <a:xfrm>
            <a:off x="180720" y="1161000"/>
            <a:ext cx="201312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Légumineuses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121" name="CustomShape 16"/>
          <p:cNvSpPr/>
          <p:nvPr/>
        </p:nvSpPr>
        <p:spPr>
          <a:xfrm>
            <a:off x="167040" y="2061360"/>
            <a:ext cx="2043360" cy="580320"/>
          </a:xfrm>
          <a:custGeom>
            <a:avLst/>
            <a:gdLst/>
            <a:ahLst/>
            <a:rect l="l" t="t" r="r" b="b"/>
            <a:pathLst>
              <a:path w="2044064" h="581025">
                <a:moveTo>
                  <a:pt x="1946910" y="0"/>
                </a:moveTo>
                <a:lnTo>
                  <a:pt x="96774" y="0"/>
                </a:lnTo>
                <a:lnTo>
                  <a:pt x="59107" y="7602"/>
                </a:lnTo>
                <a:lnTo>
                  <a:pt x="28346" y="28336"/>
                </a:lnTo>
                <a:lnTo>
                  <a:pt x="7605" y="59096"/>
                </a:lnTo>
                <a:lnTo>
                  <a:pt x="0" y="96774"/>
                </a:lnTo>
                <a:lnTo>
                  <a:pt x="0" y="483869"/>
                </a:lnTo>
                <a:lnTo>
                  <a:pt x="7605" y="521547"/>
                </a:lnTo>
                <a:lnTo>
                  <a:pt x="28346" y="552307"/>
                </a:lnTo>
                <a:lnTo>
                  <a:pt x="59107" y="573041"/>
                </a:lnTo>
                <a:lnTo>
                  <a:pt x="96774" y="580643"/>
                </a:lnTo>
                <a:lnTo>
                  <a:pt x="1946910" y="580643"/>
                </a:lnTo>
                <a:lnTo>
                  <a:pt x="1984587" y="573041"/>
                </a:lnTo>
                <a:lnTo>
                  <a:pt x="2015347" y="552307"/>
                </a:lnTo>
                <a:lnTo>
                  <a:pt x="2036081" y="521547"/>
                </a:lnTo>
                <a:lnTo>
                  <a:pt x="2043684" y="483869"/>
                </a:lnTo>
                <a:lnTo>
                  <a:pt x="2043684" y="96774"/>
                </a:lnTo>
                <a:lnTo>
                  <a:pt x="2036081" y="59096"/>
                </a:lnTo>
                <a:lnTo>
                  <a:pt x="2015347" y="28336"/>
                </a:lnTo>
                <a:lnTo>
                  <a:pt x="1984587" y="7602"/>
                </a:lnTo>
                <a:lnTo>
                  <a:pt x="194691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2" name="CustomShape 17"/>
          <p:cNvSpPr/>
          <p:nvPr/>
        </p:nvSpPr>
        <p:spPr>
          <a:xfrm>
            <a:off x="167040" y="2061360"/>
            <a:ext cx="2043360" cy="580320"/>
          </a:xfrm>
          <a:custGeom>
            <a:avLst/>
            <a:gdLst/>
            <a:ahLst/>
            <a:rect l="l" t="t" r="r" b="b"/>
            <a:pathLst>
              <a:path w="2044064" h="581025">
                <a:moveTo>
                  <a:pt x="0" y="96774"/>
                </a:moveTo>
                <a:lnTo>
                  <a:pt x="7605" y="59096"/>
                </a:lnTo>
                <a:lnTo>
                  <a:pt x="28346" y="28336"/>
                </a:lnTo>
                <a:lnTo>
                  <a:pt x="59107" y="7602"/>
                </a:lnTo>
                <a:lnTo>
                  <a:pt x="96774" y="0"/>
                </a:lnTo>
                <a:lnTo>
                  <a:pt x="1946910" y="0"/>
                </a:lnTo>
                <a:lnTo>
                  <a:pt x="1984587" y="7602"/>
                </a:lnTo>
                <a:lnTo>
                  <a:pt x="2015347" y="28336"/>
                </a:lnTo>
                <a:lnTo>
                  <a:pt x="2036081" y="59096"/>
                </a:lnTo>
                <a:lnTo>
                  <a:pt x="2043684" y="96774"/>
                </a:lnTo>
                <a:lnTo>
                  <a:pt x="2043684" y="483869"/>
                </a:lnTo>
                <a:lnTo>
                  <a:pt x="2036081" y="521547"/>
                </a:lnTo>
                <a:lnTo>
                  <a:pt x="2015347" y="552307"/>
                </a:lnTo>
                <a:lnTo>
                  <a:pt x="1984587" y="573041"/>
                </a:lnTo>
                <a:lnTo>
                  <a:pt x="1946910" y="580643"/>
                </a:lnTo>
                <a:lnTo>
                  <a:pt x="96774" y="580643"/>
                </a:lnTo>
                <a:lnTo>
                  <a:pt x="59107" y="573041"/>
                </a:lnTo>
                <a:lnTo>
                  <a:pt x="28346" y="552307"/>
                </a:lnTo>
                <a:lnTo>
                  <a:pt x="7605" y="521547"/>
                </a:lnTo>
                <a:lnTo>
                  <a:pt x="0" y="483869"/>
                </a:lnTo>
                <a:lnTo>
                  <a:pt x="0" y="96774"/>
                </a:lnTo>
                <a:close/>
              </a:path>
            </a:pathLst>
          </a:custGeom>
          <a:noFill/>
          <a:ln w="25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23" name="CustomShape 18"/>
          <p:cNvSpPr/>
          <p:nvPr/>
        </p:nvSpPr>
        <p:spPr>
          <a:xfrm>
            <a:off x="462960" y="2185560"/>
            <a:ext cx="144972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Graminées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124" name="CustomShape 19"/>
          <p:cNvSpPr/>
          <p:nvPr/>
        </p:nvSpPr>
        <p:spPr>
          <a:xfrm>
            <a:off x="167040" y="3082320"/>
            <a:ext cx="2043360" cy="580320"/>
          </a:xfrm>
          <a:custGeom>
            <a:avLst/>
            <a:gdLst/>
            <a:ahLst/>
            <a:rect l="l" t="t" r="r" b="b"/>
            <a:pathLst>
              <a:path w="2044064" h="581025">
                <a:moveTo>
                  <a:pt x="1946910" y="0"/>
                </a:moveTo>
                <a:lnTo>
                  <a:pt x="96774" y="0"/>
                </a:lnTo>
                <a:lnTo>
                  <a:pt x="59107" y="7602"/>
                </a:lnTo>
                <a:lnTo>
                  <a:pt x="28346" y="28336"/>
                </a:lnTo>
                <a:lnTo>
                  <a:pt x="7605" y="59096"/>
                </a:lnTo>
                <a:lnTo>
                  <a:pt x="0" y="96774"/>
                </a:lnTo>
                <a:lnTo>
                  <a:pt x="0" y="483870"/>
                </a:lnTo>
                <a:lnTo>
                  <a:pt x="7605" y="521547"/>
                </a:lnTo>
                <a:lnTo>
                  <a:pt x="28346" y="552307"/>
                </a:lnTo>
                <a:lnTo>
                  <a:pt x="59107" y="573041"/>
                </a:lnTo>
                <a:lnTo>
                  <a:pt x="96774" y="580644"/>
                </a:lnTo>
                <a:lnTo>
                  <a:pt x="1946910" y="580644"/>
                </a:lnTo>
                <a:lnTo>
                  <a:pt x="1984587" y="573041"/>
                </a:lnTo>
                <a:lnTo>
                  <a:pt x="2015347" y="552307"/>
                </a:lnTo>
                <a:lnTo>
                  <a:pt x="2036081" y="521547"/>
                </a:lnTo>
                <a:lnTo>
                  <a:pt x="2043684" y="483870"/>
                </a:lnTo>
                <a:lnTo>
                  <a:pt x="2043684" y="96774"/>
                </a:lnTo>
                <a:lnTo>
                  <a:pt x="2036081" y="59096"/>
                </a:lnTo>
                <a:lnTo>
                  <a:pt x="2015347" y="28336"/>
                </a:lnTo>
                <a:lnTo>
                  <a:pt x="1984587" y="7602"/>
                </a:lnTo>
                <a:lnTo>
                  <a:pt x="194691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5" name="CustomShape 20"/>
          <p:cNvSpPr/>
          <p:nvPr/>
        </p:nvSpPr>
        <p:spPr>
          <a:xfrm>
            <a:off x="167040" y="3082320"/>
            <a:ext cx="2043360" cy="580320"/>
          </a:xfrm>
          <a:custGeom>
            <a:avLst/>
            <a:gdLst/>
            <a:ahLst/>
            <a:rect l="l" t="t" r="r" b="b"/>
            <a:pathLst>
              <a:path w="2044064" h="581025">
                <a:moveTo>
                  <a:pt x="0" y="96774"/>
                </a:moveTo>
                <a:lnTo>
                  <a:pt x="7605" y="59096"/>
                </a:lnTo>
                <a:lnTo>
                  <a:pt x="28346" y="28336"/>
                </a:lnTo>
                <a:lnTo>
                  <a:pt x="59107" y="7602"/>
                </a:lnTo>
                <a:lnTo>
                  <a:pt x="96774" y="0"/>
                </a:lnTo>
                <a:lnTo>
                  <a:pt x="1946910" y="0"/>
                </a:lnTo>
                <a:lnTo>
                  <a:pt x="1984587" y="7602"/>
                </a:lnTo>
                <a:lnTo>
                  <a:pt x="2015347" y="28336"/>
                </a:lnTo>
                <a:lnTo>
                  <a:pt x="2036081" y="59096"/>
                </a:lnTo>
                <a:lnTo>
                  <a:pt x="2043684" y="96774"/>
                </a:lnTo>
                <a:lnTo>
                  <a:pt x="2043684" y="483870"/>
                </a:lnTo>
                <a:lnTo>
                  <a:pt x="2036081" y="521547"/>
                </a:lnTo>
                <a:lnTo>
                  <a:pt x="2015347" y="552307"/>
                </a:lnTo>
                <a:lnTo>
                  <a:pt x="1984587" y="573041"/>
                </a:lnTo>
                <a:lnTo>
                  <a:pt x="1946910" y="580644"/>
                </a:lnTo>
                <a:lnTo>
                  <a:pt x="96774" y="580644"/>
                </a:lnTo>
                <a:lnTo>
                  <a:pt x="59107" y="573041"/>
                </a:lnTo>
                <a:lnTo>
                  <a:pt x="28346" y="552307"/>
                </a:lnTo>
                <a:lnTo>
                  <a:pt x="7605" y="521547"/>
                </a:lnTo>
                <a:lnTo>
                  <a:pt x="0" y="483870"/>
                </a:lnTo>
                <a:lnTo>
                  <a:pt x="0" y="96774"/>
                </a:lnTo>
                <a:close/>
              </a:path>
            </a:pathLst>
          </a:custGeom>
          <a:noFill/>
          <a:ln w="25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26" name="CustomShape 21"/>
          <p:cNvSpPr/>
          <p:nvPr/>
        </p:nvSpPr>
        <p:spPr>
          <a:xfrm>
            <a:off x="577080" y="3205800"/>
            <a:ext cx="13352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Crucifères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127" name="CustomShape 22"/>
          <p:cNvSpPr/>
          <p:nvPr/>
        </p:nvSpPr>
        <p:spPr>
          <a:xfrm>
            <a:off x="167040" y="4101840"/>
            <a:ext cx="2041560" cy="580320"/>
          </a:xfrm>
          <a:custGeom>
            <a:avLst/>
            <a:gdLst/>
            <a:ahLst/>
            <a:rect l="l" t="t" r="r" b="b"/>
            <a:pathLst>
              <a:path w="2042160" h="581025">
                <a:moveTo>
                  <a:pt x="1945386" y="0"/>
                </a:moveTo>
                <a:lnTo>
                  <a:pt x="96774" y="0"/>
                </a:lnTo>
                <a:lnTo>
                  <a:pt x="59107" y="7602"/>
                </a:lnTo>
                <a:lnTo>
                  <a:pt x="28346" y="28336"/>
                </a:lnTo>
                <a:lnTo>
                  <a:pt x="7605" y="59096"/>
                </a:lnTo>
                <a:lnTo>
                  <a:pt x="0" y="96773"/>
                </a:lnTo>
                <a:lnTo>
                  <a:pt x="0" y="483869"/>
                </a:lnTo>
                <a:lnTo>
                  <a:pt x="7605" y="521547"/>
                </a:lnTo>
                <a:lnTo>
                  <a:pt x="28346" y="552307"/>
                </a:lnTo>
                <a:lnTo>
                  <a:pt x="59107" y="573041"/>
                </a:lnTo>
                <a:lnTo>
                  <a:pt x="96774" y="580643"/>
                </a:lnTo>
                <a:lnTo>
                  <a:pt x="1945386" y="580643"/>
                </a:lnTo>
                <a:lnTo>
                  <a:pt x="1983063" y="573041"/>
                </a:lnTo>
                <a:lnTo>
                  <a:pt x="2013823" y="552307"/>
                </a:lnTo>
                <a:lnTo>
                  <a:pt x="2034557" y="521547"/>
                </a:lnTo>
                <a:lnTo>
                  <a:pt x="2042160" y="483869"/>
                </a:lnTo>
                <a:lnTo>
                  <a:pt x="2042160" y="96773"/>
                </a:lnTo>
                <a:lnTo>
                  <a:pt x="2034557" y="59096"/>
                </a:lnTo>
                <a:lnTo>
                  <a:pt x="2013823" y="28336"/>
                </a:lnTo>
                <a:lnTo>
                  <a:pt x="1983063" y="7602"/>
                </a:lnTo>
                <a:lnTo>
                  <a:pt x="1945386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8" name="CustomShape 23"/>
          <p:cNvSpPr/>
          <p:nvPr/>
        </p:nvSpPr>
        <p:spPr>
          <a:xfrm>
            <a:off x="167040" y="4101840"/>
            <a:ext cx="2041560" cy="580320"/>
          </a:xfrm>
          <a:custGeom>
            <a:avLst/>
            <a:gdLst/>
            <a:ahLst/>
            <a:rect l="l" t="t" r="r" b="b"/>
            <a:pathLst>
              <a:path w="2042160" h="581025">
                <a:moveTo>
                  <a:pt x="0" y="96773"/>
                </a:moveTo>
                <a:lnTo>
                  <a:pt x="7605" y="59096"/>
                </a:lnTo>
                <a:lnTo>
                  <a:pt x="28346" y="28336"/>
                </a:lnTo>
                <a:lnTo>
                  <a:pt x="59107" y="7602"/>
                </a:lnTo>
                <a:lnTo>
                  <a:pt x="96774" y="0"/>
                </a:lnTo>
                <a:lnTo>
                  <a:pt x="1945386" y="0"/>
                </a:lnTo>
                <a:lnTo>
                  <a:pt x="1983063" y="7602"/>
                </a:lnTo>
                <a:lnTo>
                  <a:pt x="2013823" y="28336"/>
                </a:lnTo>
                <a:lnTo>
                  <a:pt x="2034557" y="59096"/>
                </a:lnTo>
                <a:lnTo>
                  <a:pt x="2042160" y="96773"/>
                </a:lnTo>
                <a:lnTo>
                  <a:pt x="2042160" y="483869"/>
                </a:lnTo>
                <a:lnTo>
                  <a:pt x="2034557" y="521547"/>
                </a:lnTo>
                <a:lnTo>
                  <a:pt x="2013823" y="552307"/>
                </a:lnTo>
                <a:lnTo>
                  <a:pt x="1983063" y="573041"/>
                </a:lnTo>
                <a:lnTo>
                  <a:pt x="1945386" y="580643"/>
                </a:lnTo>
                <a:lnTo>
                  <a:pt x="96774" y="580643"/>
                </a:lnTo>
                <a:lnTo>
                  <a:pt x="59107" y="573041"/>
                </a:lnTo>
                <a:lnTo>
                  <a:pt x="28346" y="552307"/>
                </a:lnTo>
                <a:lnTo>
                  <a:pt x="7605" y="521547"/>
                </a:lnTo>
                <a:lnTo>
                  <a:pt x="0" y="483869"/>
                </a:lnTo>
                <a:lnTo>
                  <a:pt x="0" y="96773"/>
                </a:lnTo>
                <a:close/>
              </a:path>
            </a:pathLst>
          </a:custGeom>
          <a:noFill/>
          <a:ln w="25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29" name="CustomShape 24"/>
          <p:cNvSpPr/>
          <p:nvPr/>
        </p:nvSpPr>
        <p:spPr>
          <a:xfrm>
            <a:off x="180720" y="4226040"/>
            <a:ext cx="201312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Polygonacées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130" name="CustomShape 25"/>
          <p:cNvSpPr/>
          <p:nvPr/>
        </p:nvSpPr>
        <p:spPr>
          <a:xfrm>
            <a:off x="150840" y="5911560"/>
            <a:ext cx="2043000" cy="82512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1" name="CustomShape 26"/>
          <p:cNvSpPr/>
          <p:nvPr/>
        </p:nvSpPr>
        <p:spPr>
          <a:xfrm>
            <a:off x="546480" y="6181920"/>
            <a:ext cx="126936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TENDANCE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132" name="CustomShape 27"/>
          <p:cNvSpPr/>
          <p:nvPr/>
        </p:nvSpPr>
        <p:spPr>
          <a:xfrm>
            <a:off x="2616480" y="6150600"/>
            <a:ext cx="6133320" cy="66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Association de 3, 4 ou + </a:t>
            </a:r>
            <a:r>
              <a:rPr b="1" lang="fr-FR" sz="2200" spc="-7" strike="noStrike">
                <a:solidFill>
                  <a:srgbClr val="000000"/>
                </a:solidFill>
                <a:latin typeface="Century Gothic"/>
                <a:ea typeface="DejaVu Sans"/>
              </a:rPr>
              <a:t>espèces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200" spc="-7" strike="noStrike">
                <a:solidFill>
                  <a:srgbClr val="000000"/>
                </a:solidFill>
                <a:latin typeface="Century Gothic"/>
                <a:ea typeface="DejaVu Sans"/>
              </a:rPr>
              <a:t>végétales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133" name="CustomShape 28"/>
          <p:cNvSpPr/>
          <p:nvPr/>
        </p:nvSpPr>
        <p:spPr>
          <a:xfrm>
            <a:off x="180720" y="5068080"/>
            <a:ext cx="2028240" cy="552960"/>
          </a:xfrm>
          <a:custGeom>
            <a:avLst/>
            <a:gdLst/>
            <a:ahLst/>
            <a:rect l="l" t="t" r="r" b="b"/>
            <a:pathLst>
              <a:path w="2028825" h="553720">
                <a:moveTo>
                  <a:pt x="1936242" y="0"/>
                </a:moveTo>
                <a:lnTo>
                  <a:pt x="92202" y="0"/>
                </a:lnTo>
                <a:lnTo>
                  <a:pt x="56310" y="7244"/>
                </a:lnTo>
                <a:lnTo>
                  <a:pt x="27003" y="27003"/>
                </a:lnTo>
                <a:lnTo>
                  <a:pt x="7244" y="56310"/>
                </a:lnTo>
                <a:lnTo>
                  <a:pt x="0" y="92201"/>
                </a:lnTo>
                <a:lnTo>
                  <a:pt x="0" y="461009"/>
                </a:lnTo>
                <a:lnTo>
                  <a:pt x="7244" y="496901"/>
                </a:lnTo>
                <a:lnTo>
                  <a:pt x="27003" y="526208"/>
                </a:lnTo>
                <a:lnTo>
                  <a:pt x="56310" y="545967"/>
                </a:lnTo>
                <a:lnTo>
                  <a:pt x="92202" y="553212"/>
                </a:lnTo>
                <a:lnTo>
                  <a:pt x="1936242" y="553212"/>
                </a:lnTo>
                <a:lnTo>
                  <a:pt x="1972133" y="545967"/>
                </a:lnTo>
                <a:lnTo>
                  <a:pt x="2001440" y="526208"/>
                </a:lnTo>
                <a:lnTo>
                  <a:pt x="2021199" y="496901"/>
                </a:lnTo>
                <a:lnTo>
                  <a:pt x="2028444" y="461009"/>
                </a:lnTo>
                <a:lnTo>
                  <a:pt x="2028444" y="92201"/>
                </a:lnTo>
                <a:lnTo>
                  <a:pt x="2021199" y="56310"/>
                </a:lnTo>
                <a:lnTo>
                  <a:pt x="2001440" y="27003"/>
                </a:lnTo>
                <a:lnTo>
                  <a:pt x="1972133" y="7244"/>
                </a:lnTo>
                <a:lnTo>
                  <a:pt x="1936242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4" name="CustomShape 29"/>
          <p:cNvSpPr/>
          <p:nvPr/>
        </p:nvSpPr>
        <p:spPr>
          <a:xfrm>
            <a:off x="180720" y="5068080"/>
            <a:ext cx="2028240" cy="552960"/>
          </a:xfrm>
          <a:custGeom>
            <a:avLst/>
            <a:gdLst/>
            <a:ahLst/>
            <a:rect l="l" t="t" r="r" b="b"/>
            <a:pathLst>
              <a:path w="2028825" h="553720">
                <a:moveTo>
                  <a:pt x="0" y="92201"/>
                </a:moveTo>
                <a:lnTo>
                  <a:pt x="7244" y="56310"/>
                </a:lnTo>
                <a:lnTo>
                  <a:pt x="27003" y="27003"/>
                </a:lnTo>
                <a:lnTo>
                  <a:pt x="56310" y="7244"/>
                </a:lnTo>
                <a:lnTo>
                  <a:pt x="92202" y="0"/>
                </a:lnTo>
                <a:lnTo>
                  <a:pt x="1936242" y="0"/>
                </a:lnTo>
                <a:lnTo>
                  <a:pt x="1972133" y="7244"/>
                </a:lnTo>
                <a:lnTo>
                  <a:pt x="2001440" y="27003"/>
                </a:lnTo>
                <a:lnTo>
                  <a:pt x="2021199" y="56310"/>
                </a:lnTo>
                <a:lnTo>
                  <a:pt x="2028444" y="92201"/>
                </a:lnTo>
                <a:lnTo>
                  <a:pt x="2028444" y="461009"/>
                </a:lnTo>
                <a:lnTo>
                  <a:pt x="2021199" y="496901"/>
                </a:lnTo>
                <a:lnTo>
                  <a:pt x="2001440" y="526208"/>
                </a:lnTo>
                <a:lnTo>
                  <a:pt x="1972133" y="545967"/>
                </a:lnTo>
                <a:lnTo>
                  <a:pt x="1936242" y="553212"/>
                </a:lnTo>
                <a:lnTo>
                  <a:pt x="92202" y="553212"/>
                </a:lnTo>
                <a:lnTo>
                  <a:pt x="56310" y="545967"/>
                </a:lnTo>
                <a:lnTo>
                  <a:pt x="27003" y="526208"/>
                </a:lnTo>
                <a:lnTo>
                  <a:pt x="7244" y="496901"/>
                </a:lnTo>
                <a:lnTo>
                  <a:pt x="0" y="461009"/>
                </a:lnTo>
                <a:lnTo>
                  <a:pt x="0" y="92201"/>
                </a:lnTo>
                <a:close/>
              </a:path>
            </a:pathLst>
          </a:custGeom>
          <a:noFill/>
          <a:ln w="198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35" name="CustomShape 30"/>
          <p:cNvSpPr/>
          <p:nvPr/>
        </p:nvSpPr>
        <p:spPr>
          <a:xfrm>
            <a:off x="423720" y="5180760"/>
            <a:ext cx="153972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100" spc="-1" strike="noStrike">
                <a:solidFill>
                  <a:srgbClr val="000000"/>
                </a:solidFill>
                <a:latin typeface="Century Gothic"/>
                <a:ea typeface="DejaVu Sans"/>
              </a:rPr>
              <a:t>Astéracées</a:t>
            </a:r>
            <a:endParaRPr b="0" lang="fr-FR" sz="2100" spc="-1" strike="noStrike"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CustomShape 1"/>
          <p:cNvSpPr/>
          <p:nvPr/>
        </p:nvSpPr>
        <p:spPr>
          <a:xfrm>
            <a:off x="682920" y="929520"/>
            <a:ext cx="3353760" cy="7063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7" name="CustomShape 2"/>
          <p:cNvSpPr/>
          <p:nvPr/>
        </p:nvSpPr>
        <p:spPr>
          <a:xfrm>
            <a:off x="707040" y="958680"/>
            <a:ext cx="3326040" cy="6789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8" name="CustomShape 3"/>
          <p:cNvSpPr/>
          <p:nvPr/>
        </p:nvSpPr>
        <p:spPr>
          <a:xfrm>
            <a:off x="897120" y="1063440"/>
            <a:ext cx="734904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400" spc="-1" strike="noStrike">
                <a:solidFill>
                  <a:srgbClr val="d24717"/>
                </a:solidFill>
                <a:latin typeface="Century Gothic"/>
              </a:rPr>
              <a:t>FAZENDA</a:t>
            </a:r>
            <a:r>
              <a:rPr b="0" lang="fr-FR" sz="2400" spc="-92" strike="noStrike">
                <a:solidFill>
                  <a:srgbClr val="d24717"/>
                </a:solidFill>
                <a:latin typeface="Century Gothic"/>
              </a:rPr>
              <a:t> </a:t>
            </a:r>
            <a:r>
              <a:rPr b="0" lang="fr-FR" sz="2400" spc="-1" strike="noStrike">
                <a:solidFill>
                  <a:srgbClr val="d24717"/>
                </a:solidFill>
                <a:latin typeface="Century Gothic"/>
              </a:rPr>
              <a:t>CAPUABA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139" name="CustomShape 4"/>
          <p:cNvSpPr/>
          <p:nvPr/>
        </p:nvSpPr>
        <p:spPr>
          <a:xfrm>
            <a:off x="661320" y="3546360"/>
            <a:ext cx="528120" cy="6760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0" name="CustomShape 5"/>
          <p:cNvSpPr/>
          <p:nvPr/>
        </p:nvSpPr>
        <p:spPr>
          <a:xfrm>
            <a:off x="687240" y="3572280"/>
            <a:ext cx="485280" cy="63324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1" name="CustomShape 6"/>
          <p:cNvSpPr/>
          <p:nvPr/>
        </p:nvSpPr>
        <p:spPr>
          <a:xfrm>
            <a:off x="935640" y="3515760"/>
            <a:ext cx="3879360" cy="7218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2" name="CustomShape 7"/>
          <p:cNvSpPr/>
          <p:nvPr/>
        </p:nvSpPr>
        <p:spPr>
          <a:xfrm>
            <a:off x="960120" y="3541680"/>
            <a:ext cx="3836880" cy="67896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3" name="CustomShape 8"/>
          <p:cNvSpPr/>
          <p:nvPr/>
        </p:nvSpPr>
        <p:spPr>
          <a:xfrm>
            <a:off x="864000" y="3648600"/>
            <a:ext cx="4469400" cy="730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99160" indent="-285840">
              <a:lnSpc>
                <a:spcPct val="100000"/>
              </a:lnSpc>
              <a:buClr>
                <a:srgbClr val="d24717"/>
              </a:buClr>
              <a:buFont typeface="Arial"/>
              <a:buChar char="•"/>
            </a:pPr>
            <a:r>
              <a:rPr b="1" lang="fr-FR" sz="2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CULTURES</a:t>
            </a:r>
            <a:r>
              <a:rPr b="1" lang="fr-FR" sz="2400" spc="-10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COMMERCIALES</a:t>
            </a:r>
            <a:endParaRPr b="0" lang="fr-FR" sz="2400" spc="-1" strike="noStrike"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CustomShape 1"/>
          <p:cNvSpPr/>
          <p:nvPr/>
        </p:nvSpPr>
        <p:spPr>
          <a:xfrm>
            <a:off x="4736520" y="3003840"/>
            <a:ext cx="4320000" cy="36003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5" name="CustomShape 2"/>
          <p:cNvSpPr/>
          <p:nvPr/>
        </p:nvSpPr>
        <p:spPr>
          <a:xfrm>
            <a:off x="4931640" y="3198960"/>
            <a:ext cx="3731400" cy="301212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6" name="CustomShape 3"/>
          <p:cNvSpPr/>
          <p:nvPr/>
        </p:nvSpPr>
        <p:spPr>
          <a:xfrm>
            <a:off x="4736520" y="0"/>
            <a:ext cx="4320000" cy="33001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7" name="CustomShape 4"/>
          <p:cNvSpPr/>
          <p:nvPr/>
        </p:nvSpPr>
        <p:spPr>
          <a:xfrm>
            <a:off x="4931640" y="134280"/>
            <a:ext cx="3731400" cy="2773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8" name="CustomShape 5"/>
          <p:cNvSpPr/>
          <p:nvPr/>
        </p:nvSpPr>
        <p:spPr>
          <a:xfrm>
            <a:off x="560880" y="2997720"/>
            <a:ext cx="4324320" cy="36064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9" name="CustomShape 6"/>
          <p:cNvSpPr/>
          <p:nvPr/>
        </p:nvSpPr>
        <p:spPr>
          <a:xfrm>
            <a:off x="768600" y="3197880"/>
            <a:ext cx="3723480" cy="30132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0" name="CustomShape 7"/>
          <p:cNvSpPr/>
          <p:nvPr/>
        </p:nvSpPr>
        <p:spPr>
          <a:xfrm>
            <a:off x="2826360" y="6528600"/>
            <a:ext cx="161856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Faz.</a:t>
            </a:r>
            <a:r>
              <a:rPr b="0" lang="fr-FR" sz="1800" spc="-94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151" name="CustomShape 8"/>
          <p:cNvSpPr/>
          <p:nvPr/>
        </p:nvSpPr>
        <p:spPr>
          <a:xfrm>
            <a:off x="4674960" y="6528600"/>
            <a:ext cx="173232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dezembro</a:t>
            </a:r>
            <a:r>
              <a:rPr b="1" lang="fr-FR" sz="1800" spc="-109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2016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152" name="CustomShape 9"/>
          <p:cNvSpPr/>
          <p:nvPr/>
        </p:nvSpPr>
        <p:spPr>
          <a:xfrm>
            <a:off x="652320" y="21240"/>
            <a:ext cx="4188600" cy="326232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CustomShape 1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CustomShape 1"/>
          <p:cNvSpPr/>
          <p:nvPr/>
        </p:nvSpPr>
        <p:spPr>
          <a:xfrm>
            <a:off x="396360" y="281880"/>
            <a:ext cx="3886920" cy="520524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5" name="CustomShape 2"/>
          <p:cNvSpPr/>
          <p:nvPr/>
        </p:nvSpPr>
        <p:spPr>
          <a:xfrm>
            <a:off x="6080400" y="6191640"/>
            <a:ext cx="1800000" cy="60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Faz.</a:t>
            </a:r>
            <a:r>
              <a:rPr b="0" lang="fr-FR" sz="2000" spc="-8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  <a:p>
            <a:pPr marL="82440">
              <a:lnSpc>
                <a:spcPct val="100000"/>
              </a:lnSpc>
            </a:pP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27.01.2016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156" name="CustomShape 3"/>
          <p:cNvSpPr/>
          <p:nvPr/>
        </p:nvSpPr>
        <p:spPr>
          <a:xfrm>
            <a:off x="811080" y="6191640"/>
            <a:ext cx="2551320" cy="30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 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RIZ Pluvial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157" name="CustomShape 4"/>
          <p:cNvSpPr/>
          <p:nvPr/>
        </p:nvSpPr>
        <p:spPr>
          <a:xfrm>
            <a:off x="53280" y="0"/>
            <a:ext cx="5063400" cy="65433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8" name="CustomShape 5"/>
          <p:cNvSpPr/>
          <p:nvPr/>
        </p:nvSpPr>
        <p:spPr>
          <a:xfrm>
            <a:off x="161640" y="112680"/>
            <a:ext cx="4508640" cy="60372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9" name="CustomShape 6"/>
          <p:cNvSpPr/>
          <p:nvPr/>
        </p:nvSpPr>
        <p:spPr>
          <a:xfrm>
            <a:off x="5214960" y="0"/>
            <a:ext cx="3928320" cy="65433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0" name="CustomShape 7"/>
          <p:cNvSpPr/>
          <p:nvPr/>
        </p:nvSpPr>
        <p:spPr>
          <a:xfrm>
            <a:off x="5410080" y="112680"/>
            <a:ext cx="3375000" cy="60372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CustomShape 1"/>
          <p:cNvSpPr/>
          <p:nvPr/>
        </p:nvSpPr>
        <p:spPr>
          <a:xfrm>
            <a:off x="0" y="3296520"/>
            <a:ext cx="4950720" cy="35607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2" name="CustomShape 2"/>
          <p:cNvSpPr/>
          <p:nvPr/>
        </p:nvSpPr>
        <p:spPr>
          <a:xfrm>
            <a:off x="24480" y="3491640"/>
            <a:ext cx="4533120" cy="3278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3" name="CustomShape 3"/>
          <p:cNvSpPr/>
          <p:nvPr/>
        </p:nvSpPr>
        <p:spPr>
          <a:xfrm>
            <a:off x="4445640" y="3288960"/>
            <a:ext cx="4697640" cy="35683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4" name="CustomShape 4"/>
          <p:cNvSpPr/>
          <p:nvPr/>
        </p:nvSpPr>
        <p:spPr>
          <a:xfrm>
            <a:off x="4640400" y="3483720"/>
            <a:ext cx="4367160" cy="328644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5" name="CustomShape 5"/>
          <p:cNvSpPr/>
          <p:nvPr/>
        </p:nvSpPr>
        <p:spPr>
          <a:xfrm>
            <a:off x="4413600" y="0"/>
            <a:ext cx="4729680" cy="376812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6" name="CustomShape 6"/>
          <p:cNvSpPr/>
          <p:nvPr/>
        </p:nvSpPr>
        <p:spPr>
          <a:xfrm>
            <a:off x="4608720" y="0"/>
            <a:ext cx="4527000" cy="3375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7" name="CustomShape 7"/>
          <p:cNvSpPr/>
          <p:nvPr/>
        </p:nvSpPr>
        <p:spPr>
          <a:xfrm>
            <a:off x="0" y="0"/>
            <a:ext cx="4950720" cy="376812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8" name="CustomShape 8"/>
          <p:cNvSpPr/>
          <p:nvPr/>
        </p:nvSpPr>
        <p:spPr>
          <a:xfrm>
            <a:off x="30600" y="0"/>
            <a:ext cx="4527000" cy="337500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9" name="CustomShape 9"/>
          <p:cNvSpPr/>
          <p:nvPr/>
        </p:nvSpPr>
        <p:spPr>
          <a:xfrm>
            <a:off x="8479440" y="3031200"/>
            <a:ext cx="621000" cy="71856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0" name="CustomShape 10"/>
          <p:cNvSpPr/>
          <p:nvPr/>
        </p:nvSpPr>
        <p:spPr>
          <a:xfrm>
            <a:off x="8852760" y="3033000"/>
            <a:ext cx="246240" cy="169920"/>
          </a:xfrm>
          <a:custGeom>
            <a:avLst/>
            <a:gdLst/>
            <a:ahLst/>
            <a:rect l="l" t="t" r="r" b="b"/>
            <a:pathLst>
              <a:path w="247015" h="170814">
                <a:moveTo>
                  <a:pt x="247014" y="155701"/>
                </a:moveTo>
                <a:lnTo>
                  <a:pt x="237362" y="170434"/>
                </a:lnTo>
                <a:lnTo>
                  <a:pt x="0" y="14859"/>
                </a:lnTo>
                <a:lnTo>
                  <a:pt x="9778" y="0"/>
                </a:lnTo>
                <a:lnTo>
                  <a:pt x="247014" y="155701"/>
                </a:lnTo>
              </a:path>
            </a:pathLst>
          </a:cu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71" name="CustomShape 11"/>
          <p:cNvSpPr/>
          <p:nvPr/>
        </p:nvSpPr>
        <p:spPr>
          <a:xfrm>
            <a:off x="8823960" y="3062520"/>
            <a:ext cx="256320" cy="184680"/>
          </a:xfrm>
          <a:custGeom>
            <a:avLst/>
            <a:gdLst/>
            <a:ahLst/>
            <a:rect l="l" t="t" r="r" b="b"/>
            <a:pathLst>
              <a:path w="257175" h="185419">
                <a:moveTo>
                  <a:pt x="256667" y="155701"/>
                </a:moveTo>
                <a:lnTo>
                  <a:pt x="237236" y="185420"/>
                </a:lnTo>
                <a:lnTo>
                  <a:pt x="0" y="29718"/>
                </a:lnTo>
                <a:lnTo>
                  <a:pt x="19431" y="0"/>
                </a:lnTo>
                <a:lnTo>
                  <a:pt x="256667" y="155701"/>
                </a:lnTo>
              </a:path>
            </a:pathLst>
          </a:cu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72" name="CustomShape 12"/>
          <p:cNvSpPr/>
          <p:nvPr/>
        </p:nvSpPr>
        <p:spPr>
          <a:xfrm>
            <a:off x="8480880" y="3107160"/>
            <a:ext cx="570240" cy="641160"/>
          </a:xfrm>
          <a:custGeom>
            <a:avLst/>
            <a:gdLst/>
            <a:ahLst/>
            <a:rect l="l" t="t" r="r" b="b"/>
            <a:pathLst>
              <a:path w="570865" h="641985">
                <a:moveTo>
                  <a:pt x="570357" y="155575"/>
                </a:moveTo>
                <a:lnTo>
                  <a:pt x="355853" y="482473"/>
                </a:lnTo>
                <a:lnTo>
                  <a:pt x="474599" y="560324"/>
                </a:lnTo>
                <a:lnTo>
                  <a:pt x="81661" y="641985"/>
                </a:lnTo>
                <a:lnTo>
                  <a:pt x="0" y="249047"/>
                </a:lnTo>
                <a:lnTo>
                  <a:pt x="118618" y="326898"/>
                </a:lnTo>
                <a:lnTo>
                  <a:pt x="333121" y="0"/>
                </a:lnTo>
                <a:lnTo>
                  <a:pt x="570357" y="155575"/>
                </a:lnTo>
              </a:path>
            </a:pathLst>
          </a:cu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73" name="CustomShape 13"/>
          <p:cNvSpPr/>
          <p:nvPr/>
        </p:nvSpPr>
        <p:spPr>
          <a:xfrm>
            <a:off x="6955200" y="3525480"/>
            <a:ext cx="1095120" cy="82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Faz.</a:t>
            </a:r>
            <a:endParaRPr b="0" lang="fr-FR" sz="18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174" name="CustomShape 14"/>
          <p:cNvSpPr/>
          <p:nvPr/>
        </p:nvSpPr>
        <p:spPr>
          <a:xfrm>
            <a:off x="4256640" y="1505880"/>
            <a:ext cx="765720" cy="56916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5" name="CustomShape 15"/>
          <p:cNvSpPr/>
          <p:nvPr/>
        </p:nvSpPr>
        <p:spPr>
          <a:xfrm>
            <a:off x="4266720" y="1644480"/>
            <a:ext cx="360" cy="291960"/>
          </a:xfrm>
          <a:custGeom>
            <a:avLst/>
            <a:gdLst/>
            <a:ahLst/>
            <a:rect l="l" t="t" r="r" b="b"/>
            <a:pathLst>
              <a:path w="0" h="292735">
                <a:moveTo>
                  <a:pt x="0" y="0"/>
                </a:moveTo>
                <a:lnTo>
                  <a:pt x="0" y="292608"/>
                </a:lnTo>
              </a:path>
            </a:pathLst>
          </a:custGeom>
          <a:noFill/>
          <a:ln w="266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76" name="CustomShape 16"/>
          <p:cNvSpPr/>
          <p:nvPr/>
        </p:nvSpPr>
        <p:spPr>
          <a:xfrm>
            <a:off x="4293360" y="1648800"/>
            <a:ext cx="34920" cy="282960"/>
          </a:xfrm>
          <a:custGeom>
            <a:avLst/>
            <a:gdLst/>
            <a:ahLst/>
            <a:rect l="l" t="t" r="r" b="b"/>
            <a:pathLst>
              <a:path w="35560" h="283844">
                <a:moveTo>
                  <a:pt x="0" y="0"/>
                </a:moveTo>
                <a:lnTo>
                  <a:pt x="35433" y="0"/>
                </a:lnTo>
                <a:lnTo>
                  <a:pt x="35433" y="283464"/>
                </a:lnTo>
                <a:lnTo>
                  <a:pt x="0" y="283464"/>
                </a:lnTo>
                <a:lnTo>
                  <a:pt x="0" y="0"/>
                </a:lnTo>
                <a:close/>
              </a:path>
            </a:pathLst>
          </a:custGeom>
          <a:noFill/>
          <a:ln w="9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77" name="CustomShape 17"/>
          <p:cNvSpPr/>
          <p:nvPr/>
        </p:nvSpPr>
        <p:spPr>
          <a:xfrm>
            <a:off x="4346640" y="1507320"/>
            <a:ext cx="674280" cy="566280"/>
          </a:xfrm>
          <a:custGeom>
            <a:avLst/>
            <a:gdLst/>
            <a:ahLst/>
            <a:rect l="l" t="t" r="r" b="b"/>
            <a:pathLst>
              <a:path w="675004" h="567055">
                <a:moveTo>
                  <a:pt x="0" y="141731"/>
                </a:moveTo>
                <a:lnTo>
                  <a:pt x="391540" y="141731"/>
                </a:lnTo>
                <a:lnTo>
                  <a:pt x="391540" y="0"/>
                </a:lnTo>
                <a:lnTo>
                  <a:pt x="675004" y="283463"/>
                </a:lnTo>
                <a:lnTo>
                  <a:pt x="391540" y="566927"/>
                </a:lnTo>
                <a:lnTo>
                  <a:pt x="391540" y="425196"/>
                </a:lnTo>
                <a:lnTo>
                  <a:pt x="0" y="425196"/>
                </a:lnTo>
                <a:lnTo>
                  <a:pt x="0" y="141731"/>
                </a:lnTo>
                <a:close/>
              </a:path>
            </a:pathLst>
          </a:custGeom>
          <a:noFill/>
          <a:ln w="9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78" name="CustomShape 18"/>
          <p:cNvSpPr/>
          <p:nvPr/>
        </p:nvSpPr>
        <p:spPr>
          <a:xfrm>
            <a:off x="4174200" y="4841640"/>
            <a:ext cx="765720" cy="5706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9" name="CustomShape 19"/>
          <p:cNvSpPr/>
          <p:nvPr/>
        </p:nvSpPr>
        <p:spPr>
          <a:xfrm>
            <a:off x="4930560" y="4980960"/>
            <a:ext cx="360" cy="292680"/>
          </a:xfrm>
          <a:custGeom>
            <a:avLst/>
            <a:gdLst/>
            <a:ahLst/>
            <a:rect l="l" t="t" r="r" b="b"/>
            <a:pathLst>
              <a:path w="0" h="293370">
                <a:moveTo>
                  <a:pt x="0" y="0"/>
                </a:moveTo>
                <a:lnTo>
                  <a:pt x="0" y="293370"/>
                </a:lnTo>
              </a:path>
            </a:pathLst>
          </a:custGeom>
          <a:noFill/>
          <a:ln w="27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80" name="CustomShape 20"/>
          <p:cNvSpPr/>
          <p:nvPr/>
        </p:nvSpPr>
        <p:spPr>
          <a:xfrm>
            <a:off x="4868280" y="4985280"/>
            <a:ext cx="34920" cy="283680"/>
          </a:xfrm>
          <a:custGeom>
            <a:avLst/>
            <a:gdLst/>
            <a:ahLst/>
            <a:rect l="l" t="t" r="r" b="b"/>
            <a:pathLst>
              <a:path w="35560" h="284479">
                <a:moveTo>
                  <a:pt x="35560" y="284225"/>
                </a:moveTo>
                <a:lnTo>
                  <a:pt x="0" y="284225"/>
                </a:lnTo>
                <a:lnTo>
                  <a:pt x="0" y="0"/>
                </a:lnTo>
                <a:lnTo>
                  <a:pt x="35560" y="0"/>
                </a:lnTo>
                <a:lnTo>
                  <a:pt x="35560" y="284225"/>
                </a:lnTo>
                <a:close/>
              </a:path>
            </a:pathLst>
          </a:custGeom>
          <a:noFill/>
          <a:ln w="9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81" name="CustomShape 21"/>
          <p:cNvSpPr/>
          <p:nvPr/>
        </p:nvSpPr>
        <p:spPr>
          <a:xfrm>
            <a:off x="4175640" y="4843440"/>
            <a:ext cx="674280" cy="568080"/>
          </a:xfrm>
          <a:custGeom>
            <a:avLst/>
            <a:gdLst/>
            <a:ahLst/>
            <a:rect l="l" t="t" r="r" b="b"/>
            <a:pathLst>
              <a:path w="675004" h="568960">
                <a:moveTo>
                  <a:pt x="674751" y="426338"/>
                </a:moveTo>
                <a:lnTo>
                  <a:pt x="284225" y="426338"/>
                </a:lnTo>
                <a:lnTo>
                  <a:pt x="284225" y="568451"/>
                </a:lnTo>
                <a:lnTo>
                  <a:pt x="0" y="284225"/>
                </a:lnTo>
                <a:lnTo>
                  <a:pt x="284225" y="0"/>
                </a:lnTo>
                <a:lnTo>
                  <a:pt x="284225" y="142112"/>
                </a:lnTo>
                <a:lnTo>
                  <a:pt x="674751" y="142112"/>
                </a:lnTo>
                <a:lnTo>
                  <a:pt x="674751" y="426338"/>
                </a:lnTo>
                <a:close/>
              </a:path>
            </a:pathLst>
          </a:custGeom>
          <a:noFill/>
          <a:ln w="9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CustomShape 1"/>
          <p:cNvSpPr/>
          <p:nvPr/>
        </p:nvSpPr>
        <p:spPr>
          <a:xfrm>
            <a:off x="0" y="857880"/>
            <a:ext cx="9143280" cy="9108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0" name="CustomShape 2"/>
          <p:cNvSpPr/>
          <p:nvPr/>
        </p:nvSpPr>
        <p:spPr>
          <a:xfrm>
            <a:off x="221760" y="4233600"/>
            <a:ext cx="2349360" cy="80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3300"/>
                </a:solidFill>
                <a:latin typeface="Arial"/>
                <a:ea typeface="DejaVu Sans"/>
              </a:rPr>
              <a:t>Fazenda</a:t>
            </a:r>
            <a:r>
              <a:rPr b="1" lang="fr-FR" sz="1800" spc="-41" strike="noStrike">
                <a:solidFill>
                  <a:srgbClr val="003300"/>
                </a:solidFill>
                <a:latin typeface="Arial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3300"/>
                </a:solidFill>
                <a:latin typeface="Arial"/>
                <a:ea typeface="DejaVu Sans"/>
              </a:rPr>
              <a:t>Capuaba</a:t>
            </a:r>
            <a:endParaRPr b="0" lang="fr-FR" sz="1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40"/>
              </a:spcBef>
            </a:pPr>
            <a:endParaRPr b="0" lang="fr-FR" sz="18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0" lang="fr-FR" sz="1600" spc="-1" strike="noStrike">
                <a:solidFill>
                  <a:srgbClr val="003300"/>
                </a:solidFill>
                <a:latin typeface="Arial"/>
                <a:ea typeface="DejaVu Sans"/>
              </a:rPr>
              <a:t>Lucas do Rio Verde</a:t>
            </a:r>
            <a:r>
              <a:rPr b="0" lang="fr-FR" sz="1600" spc="409" strike="noStrike">
                <a:solidFill>
                  <a:srgbClr val="003300"/>
                </a:solidFill>
                <a:latin typeface="Arial"/>
                <a:ea typeface="DejaVu Sans"/>
              </a:rPr>
              <a:t> </a:t>
            </a:r>
            <a:r>
              <a:rPr b="0" lang="fr-FR" sz="1600" spc="-1" strike="noStrike">
                <a:solidFill>
                  <a:srgbClr val="003300"/>
                </a:solidFill>
                <a:latin typeface="Arial"/>
                <a:ea typeface="DejaVu Sans"/>
              </a:rPr>
              <a:t>(MT)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651" name="CustomShape 3"/>
          <p:cNvSpPr/>
          <p:nvPr/>
        </p:nvSpPr>
        <p:spPr>
          <a:xfrm>
            <a:off x="2529720" y="1591200"/>
            <a:ext cx="6613560" cy="52660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2" name="CustomShape 4"/>
          <p:cNvSpPr/>
          <p:nvPr/>
        </p:nvSpPr>
        <p:spPr>
          <a:xfrm>
            <a:off x="2724840" y="1785960"/>
            <a:ext cx="6418440" cy="48135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CustomShape 5"/>
          <p:cNvSpPr/>
          <p:nvPr/>
        </p:nvSpPr>
        <p:spPr>
          <a:xfrm>
            <a:off x="143280" y="1094400"/>
            <a:ext cx="2384280" cy="20217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CustomShape 1"/>
          <p:cNvSpPr/>
          <p:nvPr/>
        </p:nvSpPr>
        <p:spPr>
          <a:xfrm>
            <a:off x="4032360" y="131040"/>
            <a:ext cx="4937040" cy="65829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3" name="CustomShape 2"/>
          <p:cNvSpPr/>
          <p:nvPr/>
        </p:nvSpPr>
        <p:spPr>
          <a:xfrm>
            <a:off x="827280" y="4480560"/>
            <a:ext cx="180468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A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Z.</a:t>
            </a:r>
            <a:r>
              <a:rPr b="1" lang="fr-FR" sz="2000" spc="-8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184" name="CustomShape 3"/>
          <p:cNvSpPr/>
          <p:nvPr/>
        </p:nvSpPr>
        <p:spPr>
          <a:xfrm>
            <a:off x="76320" y="212760"/>
            <a:ext cx="8680320" cy="119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7160" bIns="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SEMIS DIRECT DANS LA</a:t>
            </a:r>
            <a:r>
              <a:rPr b="1" lang="fr-FR" sz="2000" spc="-145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PAILLE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185" name="CustomShape 4"/>
          <p:cNvSpPr/>
          <p:nvPr/>
        </p:nvSpPr>
        <p:spPr>
          <a:xfrm>
            <a:off x="945000" y="5631840"/>
            <a:ext cx="154800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Rapport </a:t>
            </a:r>
            <a:r>
              <a:rPr b="0" lang="fr-FR" sz="1800" spc="39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C/N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CustomShape 1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CustomShape 1"/>
          <p:cNvSpPr/>
          <p:nvPr/>
        </p:nvSpPr>
        <p:spPr>
          <a:xfrm>
            <a:off x="4608720" y="0"/>
            <a:ext cx="4534560" cy="68572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8" name="CustomShape 2"/>
          <p:cNvSpPr/>
          <p:nvPr/>
        </p:nvSpPr>
        <p:spPr>
          <a:xfrm>
            <a:off x="4803480" y="0"/>
            <a:ext cx="4339800" cy="68572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9" name="CustomShape 3"/>
          <p:cNvSpPr/>
          <p:nvPr/>
        </p:nvSpPr>
        <p:spPr>
          <a:xfrm>
            <a:off x="5588280" y="536400"/>
            <a:ext cx="2872080" cy="21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240" algn="ctr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PARCELLE SOJA avec HISTORIQUE </a:t>
            </a:r>
            <a:r>
              <a:rPr b="1" lang="fr-FR" sz="2000" spc="-94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DE</a:t>
            </a:r>
            <a:endParaRPr b="0" lang="fr-FR" sz="2000" spc="-1" strike="noStrike">
              <a:latin typeface="Arial"/>
            </a:endParaRPr>
          </a:p>
          <a:p>
            <a:pPr marL="515520" algn="ctr">
              <a:lnSpc>
                <a:spcPct val="100000"/>
              </a:lnSpc>
              <a:spcBef>
                <a:spcPts val="479"/>
              </a:spcBef>
            </a:pPr>
            <a:r>
              <a:rPr b="1" i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P</a:t>
            </a:r>
            <a:r>
              <a:rPr b="1" i="1" lang="fr-FR" sz="2000" spc="1" strike="noStrike">
                <a:solidFill>
                  <a:srgbClr val="000000"/>
                </a:solidFill>
                <a:latin typeface="Century Gothic"/>
                <a:ea typeface="DejaVu Sans"/>
              </a:rPr>
              <a:t>R</a:t>
            </a:r>
            <a:r>
              <a:rPr b="1" i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AT</a:t>
            </a:r>
            <a:r>
              <a:rPr b="1" i="1" lang="fr-FR" sz="2000" spc="1" strike="noStrike">
                <a:solidFill>
                  <a:srgbClr val="000000"/>
                </a:solidFill>
                <a:latin typeface="Century Gothic"/>
                <a:ea typeface="DejaVu Sans"/>
              </a:rPr>
              <a:t>Y</a:t>
            </a:r>
            <a:r>
              <a:rPr b="1" i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LE</a:t>
            </a:r>
            <a:r>
              <a:rPr b="1" i="1" lang="fr-FR" sz="2000" spc="-7" strike="noStrike">
                <a:solidFill>
                  <a:srgbClr val="000000"/>
                </a:solidFill>
                <a:latin typeface="Century Gothic"/>
                <a:ea typeface="DejaVu Sans"/>
              </a:rPr>
              <a:t>N</a:t>
            </a:r>
            <a:r>
              <a:rPr b="1" i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</a:t>
            </a:r>
            <a:r>
              <a:rPr b="1" i="1" lang="fr-FR" sz="2000" spc="-9" strike="noStrike">
                <a:solidFill>
                  <a:srgbClr val="000000"/>
                </a:solidFill>
                <a:latin typeface="Century Gothic"/>
                <a:ea typeface="DejaVu Sans"/>
              </a:rPr>
              <a:t>H</a:t>
            </a:r>
            <a:r>
              <a:rPr b="1" i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US  BRACHYURUS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190" name="CustomShape 4"/>
          <p:cNvSpPr/>
          <p:nvPr/>
        </p:nvSpPr>
        <p:spPr>
          <a:xfrm>
            <a:off x="4873680" y="6248520"/>
            <a:ext cx="1431720" cy="6087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1" name="CustomShape 5"/>
          <p:cNvSpPr/>
          <p:nvPr/>
        </p:nvSpPr>
        <p:spPr>
          <a:xfrm>
            <a:off x="4898160" y="6271200"/>
            <a:ext cx="1392120" cy="572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2" name="CustomShape 6"/>
          <p:cNvSpPr/>
          <p:nvPr/>
        </p:nvSpPr>
        <p:spPr>
          <a:xfrm>
            <a:off x="5058000" y="6365520"/>
            <a:ext cx="107244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TMG</a:t>
            </a:r>
            <a:r>
              <a:rPr b="1" lang="fr-FR" sz="2000" spc="-94" strike="noStrike">
                <a:solidFill>
                  <a:srgbClr val="ffffff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132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193" name="CustomShape 7"/>
          <p:cNvSpPr/>
          <p:nvPr/>
        </p:nvSpPr>
        <p:spPr>
          <a:xfrm>
            <a:off x="0" y="1345680"/>
            <a:ext cx="4851720" cy="55116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4" name="CustomShape 8"/>
          <p:cNvSpPr/>
          <p:nvPr/>
        </p:nvSpPr>
        <p:spPr>
          <a:xfrm>
            <a:off x="0" y="1540800"/>
            <a:ext cx="4458600" cy="53164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5" name="CustomShape 9"/>
          <p:cNvSpPr/>
          <p:nvPr/>
        </p:nvSpPr>
        <p:spPr>
          <a:xfrm>
            <a:off x="199080" y="147600"/>
            <a:ext cx="427212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98600" indent="-48564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PARCELLE SOJA avec </a:t>
            </a:r>
            <a:r>
              <a:rPr b="1" lang="fr-FR" sz="2000" spc="-10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HISTORIQUE  de NÉMATODES DE</a:t>
            </a:r>
            <a:r>
              <a:rPr b="1" lang="fr-FR" sz="2000" spc="-13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GALLES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196" name="CustomShape 10"/>
          <p:cNvSpPr/>
          <p:nvPr/>
        </p:nvSpPr>
        <p:spPr>
          <a:xfrm>
            <a:off x="88560" y="1181520"/>
            <a:ext cx="121536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TMG</a:t>
            </a:r>
            <a:r>
              <a:rPr b="1" lang="fr-FR" sz="2000" spc="-10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1175</a:t>
            </a:r>
            <a:endParaRPr b="0" lang="fr-FR" sz="2000" spc="-1" strike="noStrike"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CustomShape 1"/>
          <p:cNvSpPr/>
          <p:nvPr/>
        </p:nvSpPr>
        <p:spPr>
          <a:xfrm>
            <a:off x="344520" y="0"/>
            <a:ext cx="8436240" cy="646704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8" name="CustomShape 2"/>
          <p:cNvSpPr/>
          <p:nvPr/>
        </p:nvSpPr>
        <p:spPr>
          <a:xfrm>
            <a:off x="539640" y="189000"/>
            <a:ext cx="7848000" cy="588492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9" name="CustomShape 3"/>
          <p:cNvSpPr/>
          <p:nvPr/>
        </p:nvSpPr>
        <p:spPr>
          <a:xfrm>
            <a:off x="5947560" y="6214320"/>
            <a:ext cx="2401560" cy="61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2000" spc="-8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Novembro</a:t>
            </a:r>
            <a:r>
              <a:rPr b="1" lang="fr-FR" sz="2000" spc="-114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/15</a:t>
            </a:r>
            <a:endParaRPr b="0" lang="fr-FR" sz="2000" spc="-1" strike="noStrike"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CustomShape 1"/>
          <p:cNvSpPr/>
          <p:nvPr/>
        </p:nvSpPr>
        <p:spPr>
          <a:xfrm>
            <a:off x="2217600" y="0"/>
            <a:ext cx="6926040" cy="68572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1" name="CustomShape 2"/>
          <p:cNvSpPr/>
          <p:nvPr/>
        </p:nvSpPr>
        <p:spPr>
          <a:xfrm>
            <a:off x="2412360" y="117360"/>
            <a:ext cx="6550920" cy="65127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2" name="CustomShape 3"/>
          <p:cNvSpPr/>
          <p:nvPr/>
        </p:nvSpPr>
        <p:spPr>
          <a:xfrm>
            <a:off x="186480" y="4694400"/>
            <a:ext cx="1927080" cy="15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  Capuaba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"/>
              </a:spcBef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dezembro</a:t>
            </a:r>
            <a:r>
              <a:rPr b="1" lang="fr-FR" sz="2000" spc="-92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2015</a:t>
            </a:r>
            <a:endParaRPr b="0" lang="fr-FR" sz="2000" spc="-1" strike="noStrike"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CustomShape 1"/>
          <p:cNvSpPr/>
          <p:nvPr/>
        </p:nvSpPr>
        <p:spPr>
          <a:xfrm>
            <a:off x="644760" y="6105240"/>
            <a:ext cx="3246840" cy="612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4" name="CustomShape 2"/>
          <p:cNvSpPr/>
          <p:nvPr/>
        </p:nvSpPr>
        <p:spPr>
          <a:xfrm>
            <a:off x="668880" y="6129360"/>
            <a:ext cx="320724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5" name="CustomShape 3"/>
          <p:cNvSpPr/>
          <p:nvPr/>
        </p:nvSpPr>
        <p:spPr>
          <a:xfrm>
            <a:off x="1324440" y="6379560"/>
            <a:ext cx="1820520" cy="4777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6" name="CustomShape 4"/>
          <p:cNvSpPr/>
          <p:nvPr/>
        </p:nvSpPr>
        <p:spPr>
          <a:xfrm>
            <a:off x="1348560" y="6403680"/>
            <a:ext cx="1780920" cy="4536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7" name="CustomShape 5"/>
          <p:cNvSpPr/>
          <p:nvPr/>
        </p:nvSpPr>
        <p:spPr>
          <a:xfrm>
            <a:off x="828360" y="6256800"/>
            <a:ext cx="2821320" cy="82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692280" indent="-679320">
              <a:lnSpc>
                <a:spcPts val="216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MAÏS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	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+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	</a:t>
            </a:r>
            <a:r>
              <a:rPr b="1" lang="fr-FR" sz="2000" spc="-7" strike="noStrike">
                <a:solidFill>
                  <a:srgbClr val="000000"/>
                </a:solidFill>
                <a:latin typeface="Century Gothic"/>
                <a:ea typeface="DejaVu Sans"/>
              </a:rPr>
              <a:t>C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ROTALARIA  SPECTABILIS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08" name="CustomShape 6"/>
          <p:cNvSpPr/>
          <p:nvPr/>
        </p:nvSpPr>
        <p:spPr>
          <a:xfrm>
            <a:off x="0" y="0"/>
            <a:ext cx="4865400" cy="634212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9" name="CustomShape 7"/>
          <p:cNvSpPr/>
          <p:nvPr/>
        </p:nvSpPr>
        <p:spPr>
          <a:xfrm>
            <a:off x="0" y="0"/>
            <a:ext cx="4472280" cy="5949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0" name="CustomShape 8"/>
          <p:cNvSpPr/>
          <p:nvPr/>
        </p:nvSpPr>
        <p:spPr>
          <a:xfrm>
            <a:off x="4489560" y="0"/>
            <a:ext cx="4653720" cy="634212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1" name="CustomShape 9"/>
          <p:cNvSpPr/>
          <p:nvPr/>
        </p:nvSpPr>
        <p:spPr>
          <a:xfrm>
            <a:off x="4684680" y="0"/>
            <a:ext cx="4458600" cy="594900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2" name="CustomShape 10"/>
          <p:cNvSpPr/>
          <p:nvPr/>
        </p:nvSpPr>
        <p:spPr>
          <a:xfrm>
            <a:off x="5402160" y="6252840"/>
            <a:ext cx="291528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MAÏS+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	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B.</a:t>
            </a:r>
            <a:r>
              <a:rPr b="1" lang="fr-FR" sz="2000" spc="-8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RUZIZIENSIS</a:t>
            </a:r>
            <a:endParaRPr b="0" lang="fr-FR" sz="2000" spc="-1" strike="noStrike"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CustomShape 1"/>
          <p:cNvSpPr/>
          <p:nvPr/>
        </p:nvSpPr>
        <p:spPr>
          <a:xfrm>
            <a:off x="120240" y="5111640"/>
            <a:ext cx="2803320" cy="5965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4" name="CustomShape 2"/>
          <p:cNvSpPr/>
          <p:nvPr/>
        </p:nvSpPr>
        <p:spPr>
          <a:xfrm>
            <a:off x="141840" y="5137560"/>
            <a:ext cx="277920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5" name="CustomShape 3"/>
          <p:cNvSpPr/>
          <p:nvPr/>
        </p:nvSpPr>
        <p:spPr>
          <a:xfrm>
            <a:off x="120240" y="5721120"/>
            <a:ext cx="1370880" cy="5965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6" name="CustomShape 4"/>
          <p:cNvSpPr/>
          <p:nvPr/>
        </p:nvSpPr>
        <p:spPr>
          <a:xfrm>
            <a:off x="141840" y="5747040"/>
            <a:ext cx="1346400" cy="572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7" name="CustomShape 5"/>
          <p:cNvSpPr/>
          <p:nvPr/>
        </p:nvSpPr>
        <p:spPr>
          <a:xfrm>
            <a:off x="301320" y="5228640"/>
            <a:ext cx="2460600" cy="12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2000" spc="-10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"/>
              </a:spcBef>
            </a:pP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25.05.16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18" name="CustomShape 6"/>
          <p:cNvSpPr/>
          <p:nvPr/>
        </p:nvSpPr>
        <p:spPr>
          <a:xfrm>
            <a:off x="301320" y="1259640"/>
            <a:ext cx="1680120" cy="121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MAÏS</a:t>
            </a:r>
            <a:r>
              <a:rPr b="1" lang="fr-FR" sz="2000" spc="-8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+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B.</a:t>
            </a:r>
            <a:r>
              <a:rPr b="1" lang="fr-FR" sz="2000" spc="-8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RUZIZIENSIS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19" name="CustomShape 7"/>
          <p:cNvSpPr/>
          <p:nvPr/>
        </p:nvSpPr>
        <p:spPr>
          <a:xfrm>
            <a:off x="3092040" y="0"/>
            <a:ext cx="5531400" cy="68572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0" name="CustomShape 8"/>
          <p:cNvSpPr/>
          <p:nvPr/>
        </p:nvSpPr>
        <p:spPr>
          <a:xfrm>
            <a:off x="3287160" y="149400"/>
            <a:ext cx="4943160" cy="659664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CustomShape 1"/>
          <p:cNvSpPr/>
          <p:nvPr/>
        </p:nvSpPr>
        <p:spPr>
          <a:xfrm>
            <a:off x="120240" y="5111640"/>
            <a:ext cx="2803320" cy="5965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2" name="CustomShape 2"/>
          <p:cNvSpPr/>
          <p:nvPr/>
        </p:nvSpPr>
        <p:spPr>
          <a:xfrm>
            <a:off x="141840" y="5137560"/>
            <a:ext cx="277920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3" name="CustomShape 3"/>
          <p:cNvSpPr/>
          <p:nvPr/>
        </p:nvSpPr>
        <p:spPr>
          <a:xfrm>
            <a:off x="120240" y="5721120"/>
            <a:ext cx="1370880" cy="5965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4" name="CustomShape 4"/>
          <p:cNvSpPr/>
          <p:nvPr/>
        </p:nvSpPr>
        <p:spPr>
          <a:xfrm>
            <a:off x="141840" y="5747040"/>
            <a:ext cx="1346400" cy="572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5" name="CustomShape 5"/>
          <p:cNvSpPr/>
          <p:nvPr/>
        </p:nvSpPr>
        <p:spPr>
          <a:xfrm>
            <a:off x="301320" y="5228640"/>
            <a:ext cx="2460600" cy="12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2000" spc="-10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"/>
              </a:spcBef>
            </a:pPr>
            <a:r>
              <a:rPr b="1" lang="fr-FR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22.09.16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26" name="CustomShape 6"/>
          <p:cNvSpPr/>
          <p:nvPr/>
        </p:nvSpPr>
        <p:spPr>
          <a:xfrm>
            <a:off x="301320" y="1259640"/>
            <a:ext cx="1680120" cy="121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MAÏS +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B.</a:t>
            </a:r>
            <a:r>
              <a:rPr b="1" lang="fr-FR" sz="2000" spc="-8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RUZIZIENSIS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27" name="CustomShape 7"/>
          <p:cNvSpPr/>
          <p:nvPr/>
        </p:nvSpPr>
        <p:spPr>
          <a:xfrm>
            <a:off x="2648880" y="641520"/>
            <a:ext cx="6494400" cy="566712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8" name="CustomShape 8"/>
          <p:cNvSpPr/>
          <p:nvPr/>
        </p:nvSpPr>
        <p:spPr>
          <a:xfrm>
            <a:off x="2843640" y="836640"/>
            <a:ext cx="6148800" cy="50788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CustomShape 1"/>
          <p:cNvSpPr/>
          <p:nvPr/>
        </p:nvSpPr>
        <p:spPr>
          <a:xfrm>
            <a:off x="120240" y="5111640"/>
            <a:ext cx="2803320" cy="5965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0" name="CustomShape 2"/>
          <p:cNvSpPr/>
          <p:nvPr/>
        </p:nvSpPr>
        <p:spPr>
          <a:xfrm>
            <a:off x="141840" y="5137560"/>
            <a:ext cx="277920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1" name="CustomShape 3"/>
          <p:cNvSpPr/>
          <p:nvPr/>
        </p:nvSpPr>
        <p:spPr>
          <a:xfrm>
            <a:off x="120240" y="5721120"/>
            <a:ext cx="1370880" cy="5965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2" name="CustomShape 4"/>
          <p:cNvSpPr/>
          <p:nvPr/>
        </p:nvSpPr>
        <p:spPr>
          <a:xfrm>
            <a:off x="141840" y="5747040"/>
            <a:ext cx="1346400" cy="572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3" name="CustomShape 5"/>
          <p:cNvSpPr/>
          <p:nvPr/>
        </p:nvSpPr>
        <p:spPr>
          <a:xfrm>
            <a:off x="301320" y="5228640"/>
            <a:ext cx="2460600" cy="12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2000" spc="-10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"/>
              </a:spcBef>
            </a:pP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25.05.16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34" name="CustomShape 6"/>
          <p:cNvSpPr/>
          <p:nvPr/>
        </p:nvSpPr>
        <p:spPr>
          <a:xfrm>
            <a:off x="301320" y="1259640"/>
            <a:ext cx="104652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MAÏS</a:t>
            </a:r>
            <a:r>
              <a:rPr b="1" lang="fr-FR" sz="2000" spc="-80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+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35" name="CustomShape 7"/>
          <p:cNvSpPr/>
          <p:nvPr/>
        </p:nvSpPr>
        <p:spPr>
          <a:xfrm>
            <a:off x="301320" y="1564560"/>
            <a:ext cx="1899720" cy="121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303480" indent="-290160">
              <a:lnSpc>
                <a:spcPct val="100000"/>
              </a:lnSpc>
              <a:buClr>
                <a:srgbClr val="000000"/>
              </a:buClr>
              <a:buFont typeface="StarSymbol"/>
              <a:buAutoNum type="alphaUcPeriod" startAt="2"/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RUZIZIENSIS</a:t>
            </a:r>
            <a:r>
              <a:rPr b="1" lang="fr-FR" sz="2000" spc="-12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+</a:t>
            </a:r>
            <a:endParaRPr b="0" lang="fr-FR" sz="2000" spc="-1" strike="noStrike">
              <a:latin typeface="Arial"/>
            </a:endParaRPr>
          </a:p>
          <a:p>
            <a:pPr marL="353520" indent="-340200">
              <a:lnSpc>
                <a:spcPct val="100000"/>
              </a:lnSpc>
              <a:buClr>
                <a:srgbClr val="000000"/>
              </a:buClr>
              <a:buFont typeface="StarSymbol"/>
              <a:buAutoNum type="alphaUcPeriod" startAt="2"/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SPECTABILIS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36" name="CustomShape 8"/>
          <p:cNvSpPr/>
          <p:nvPr/>
        </p:nvSpPr>
        <p:spPr>
          <a:xfrm>
            <a:off x="3026520" y="0"/>
            <a:ext cx="5635080" cy="68572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7" name="CustomShape 9"/>
          <p:cNvSpPr/>
          <p:nvPr/>
        </p:nvSpPr>
        <p:spPr>
          <a:xfrm>
            <a:off x="301320" y="3597840"/>
            <a:ext cx="1219680" cy="109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400" spc="-1" strike="noStrike">
                <a:solidFill>
                  <a:srgbClr val="ff0000"/>
                </a:solidFill>
                <a:latin typeface="Century Gothic"/>
                <a:ea typeface="DejaVu Sans"/>
              </a:rPr>
              <a:t>SEMIS:</a:t>
            </a:r>
            <a:endParaRPr b="0" lang="fr-F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400" spc="-1" strike="noStrike" u="heavy">
                <a:solidFill>
                  <a:srgbClr val="ff0000"/>
                </a:solidFill>
                <a:uFillTx/>
                <a:latin typeface="Century Gothic"/>
                <a:ea typeface="DejaVu Sans"/>
              </a:rPr>
              <a:t>07.03.16</a:t>
            </a:r>
            <a:endParaRPr b="0" lang="fr-FR" sz="2400" spc="-1" strike="noStrike"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CustomShape 1"/>
          <p:cNvSpPr/>
          <p:nvPr/>
        </p:nvSpPr>
        <p:spPr>
          <a:xfrm>
            <a:off x="120240" y="5111640"/>
            <a:ext cx="2803320" cy="5965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9" name="CustomShape 2"/>
          <p:cNvSpPr/>
          <p:nvPr/>
        </p:nvSpPr>
        <p:spPr>
          <a:xfrm>
            <a:off x="141840" y="5137560"/>
            <a:ext cx="277920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0" name="CustomShape 3"/>
          <p:cNvSpPr/>
          <p:nvPr/>
        </p:nvSpPr>
        <p:spPr>
          <a:xfrm>
            <a:off x="120240" y="5721120"/>
            <a:ext cx="1370880" cy="5965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1" name="CustomShape 4"/>
          <p:cNvSpPr/>
          <p:nvPr/>
        </p:nvSpPr>
        <p:spPr>
          <a:xfrm>
            <a:off x="141840" y="5747040"/>
            <a:ext cx="1346400" cy="572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2" name="CustomShape 5"/>
          <p:cNvSpPr/>
          <p:nvPr/>
        </p:nvSpPr>
        <p:spPr>
          <a:xfrm>
            <a:off x="301320" y="5228640"/>
            <a:ext cx="2460600" cy="12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2000" spc="-10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"/>
              </a:spcBef>
            </a:pPr>
            <a:r>
              <a:rPr b="1" lang="fr-FR" sz="2000" spc="-1" strike="noStrike">
                <a:solidFill>
                  <a:srgbClr val="006fc0"/>
                </a:solidFill>
                <a:latin typeface="Century Gothic"/>
                <a:ea typeface="DejaVu Sans"/>
              </a:rPr>
              <a:t>02.07.16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43" name="CustomShape 6"/>
          <p:cNvSpPr/>
          <p:nvPr/>
        </p:nvSpPr>
        <p:spPr>
          <a:xfrm>
            <a:off x="301320" y="1259640"/>
            <a:ext cx="104652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MAÏS</a:t>
            </a:r>
            <a:r>
              <a:rPr b="1" lang="fr-FR" sz="2000" spc="-80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+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44" name="CustomShape 7"/>
          <p:cNvSpPr/>
          <p:nvPr/>
        </p:nvSpPr>
        <p:spPr>
          <a:xfrm>
            <a:off x="301320" y="1564560"/>
            <a:ext cx="1899360" cy="121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303480" indent="-290160">
              <a:lnSpc>
                <a:spcPct val="100000"/>
              </a:lnSpc>
              <a:buClr>
                <a:srgbClr val="000000"/>
              </a:buClr>
              <a:buFont typeface="StarSymbol"/>
              <a:buAutoNum type="alphaUcPeriod" startAt="2"/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RUZIZIENSIS</a:t>
            </a:r>
            <a:r>
              <a:rPr b="1" lang="fr-FR" sz="2000" spc="-134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+</a:t>
            </a:r>
            <a:endParaRPr b="0" lang="fr-FR" sz="2000" spc="-1" strike="noStrike">
              <a:latin typeface="Arial"/>
            </a:endParaRPr>
          </a:p>
          <a:p>
            <a:pPr marL="353520" indent="-340200">
              <a:lnSpc>
                <a:spcPct val="100000"/>
              </a:lnSpc>
              <a:buClr>
                <a:srgbClr val="000000"/>
              </a:buClr>
              <a:buFont typeface="StarSymbol"/>
              <a:buAutoNum type="alphaUcPeriod" startAt="2"/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SPECTABILIS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45" name="CustomShape 8"/>
          <p:cNvSpPr/>
          <p:nvPr/>
        </p:nvSpPr>
        <p:spPr>
          <a:xfrm>
            <a:off x="301320" y="3597840"/>
            <a:ext cx="1219680" cy="109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400" spc="-1" strike="noStrike">
                <a:solidFill>
                  <a:srgbClr val="ff0000"/>
                </a:solidFill>
                <a:latin typeface="Century Gothic"/>
                <a:ea typeface="DejaVu Sans"/>
              </a:rPr>
              <a:t>SEMIS:</a:t>
            </a:r>
            <a:endParaRPr b="0" lang="fr-F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400" spc="-1" strike="noStrike" u="heavy">
                <a:solidFill>
                  <a:srgbClr val="ff0000"/>
                </a:solidFill>
                <a:uFillTx/>
                <a:latin typeface="Century Gothic"/>
                <a:ea typeface="DejaVu Sans"/>
              </a:rPr>
              <a:t>07.03.16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246" name="CustomShape 9"/>
          <p:cNvSpPr/>
          <p:nvPr/>
        </p:nvSpPr>
        <p:spPr>
          <a:xfrm>
            <a:off x="2831760" y="623160"/>
            <a:ext cx="6311520" cy="599472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7" name="CustomShape 10"/>
          <p:cNvSpPr/>
          <p:nvPr/>
        </p:nvSpPr>
        <p:spPr>
          <a:xfrm>
            <a:off x="3026520" y="818280"/>
            <a:ext cx="5936760" cy="54064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CustomShape 1"/>
          <p:cNvSpPr/>
          <p:nvPr/>
        </p:nvSpPr>
        <p:spPr>
          <a:xfrm>
            <a:off x="5242680" y="3962160"/>
            <a:ext cx="385200" cy="73044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5" name="CustomShape 2"/>
          <p:cNvSpPr/>
          <p:nvPr/>
        </p:nvSpPr>
        <p:spPr>
          <a:xfrm>
            <a:off x="5602320" y="4224600"/>
            <a:ext cx="3540960" cy="234792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6" name="CustomShape 3"/>
          <p:cNvSpPr/>
          <p:nvPr/>
        </p:nvSpPr>
        <p:spPr>
          <a:xfrm>
            <a:off x="48960" y="6499800"/>
            <a:ext cx="9094320" cy="3574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7" name="CustomShape 4"/>
          <p:cNvSpPr/>
          <p:nvPr/>
        </p:nvSpPr>
        <p:spPr>
          <a:xfrm>
            <a:off x="1613880" y="3930120"/>
            <a:ext cx="1368000" cy="13626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8" name="CustomShape 5"/>
          <p:cNvSpPr/>
          <p:nvPr/>
        </p:nvSpPr>
        <p:spPr>
          <a:xfrm>
            <a:off x="1141560" y="4454640"/>
            <a:ext cx="2704320" cy="12322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CustomShape 6"/>
          <p:cNvSpPr/>
          <p:nvPr/>
        </p:nvSpPr>
        <p:spPr>
          <a:xfrm>
            <a:off x="708480" y="3456360"/>
            <a:ext cx="7864560" cy="25236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0" name="CustomShape 7"/>
          <p:cNvSpPr/>
          <p:nvPr/>
        </p:nvSpPr>
        <p:spPr>
          <a:xfrm>
            <a:off x="760320" y="3470040"/>
            <a:ext cx="7760880" cy="1486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1" name="CustomShape 8"/>
          <p:cNvSpPr/>
          <p:nvPr/>
        </p:nvSpPr>
        <p:spPr>
          <a:xfrm>
            <a:off x="1032840" y="973800"/>
            <a:ext cx="1681200" cy="226296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CustomShape 9"/>
          <p:cNvSpPr/>
          <p:nvPr/>
        </p:nvSpPr>
        <p:spPr>
          <a:xfrm>
            <a:off x="0" y="618840"/>
            <a:ext cx="3678840" cy="23418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CustomShape 10"/>
          <p:cNvSpPr/>
          <p:nvPr/>
        </p:nvSpPr>
        <p:spPr>
          <a:xfrm>
            <a:off x="1355040" y="3156120"/>
            <a:ext cx="52524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1" strike="noStrike">
                <a:solidFill>
                  <a:srgbClr val="003300"/>
                </a:solidFill>
                <a:latin typeface="Tahoma"/>
                <a:ea typeface="DejaVu Sans"/>
              </a:rPr>
              <a:t>1986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64" name="CustomShape 11"/>
          <p:cNvSpPr/>
          <p:nvPr/>
        </p:nvSpPr>
        <p:spPr>
          <a:xfrm>
            <a:off x="457200" y="1482840"/>
            <a:ext cx="2763720" cy="48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500" spc="-1" strike="noStrike">
                <a:solidFill>
                  <a:srgbClr val="003300"/>
                </a:solidFill>
                <a:latin typeface="Tahoma"/>
                <a:ea typeface="DejaVu Sans"/>
              </a:rPr>
              <a:t>Ouverture </a:t>
            </a:r>
            <a:r>
              <a:rPr b="1" lang="fr-FR" sz="1600" spc="-1" strike="noStrike">
                <a:solidFill>
                  <a:srgbClr val="003300"/>
                </a:solidFill>
                <a:latin typeface="Tahoma"/>
                <a:ea typeface="DejaVu Sans"/>
              </a:rPr>
              <a:t>Fazenda</a:t>
            </a:r>
            <a:r>
              <a:rPr b="1" lang="fr-FR" sz="1600" spc="-41" strike="noStrike">
                <a:solidFill>
                  <a:srgbClr val="003300"/>
                </a:solidFill>
                <a:latin typeface="Tahoma"/>
                <a:ea typeface="DejaVu Sans"/>
              </a:rPr>
              <a:t> </a:t>
            </a:r>
            <a:r>
              <a:rPr b="1" lang="fr-FR" sz="1600" spc="-1" strike="noStrike">
                <a:solidFill>
                  <a:srgbClr val="003300"/>
                </a:solidFill>
                <a:latin typeface="Tahoma"/>
                <a:ea typeface="DejaVu Sans"/>
              </a:rPr>
              <a:t>Capuaba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665" name="CustomShape 12"/>
          <p:cNvSpPr/>
          <p:nvPr/>
        </p:nvSpPr>
        <p:spPr>
          <a:xfrm>
            <a:off x="1031400" y="1983600"/>
            <a:ext cx="170928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500" spc="-1" strike="noStrike">
                <a:solidFill>
                  <a:srgbClr val="003300"/>
                </a:solidFill>
                <a:latin typeface="Tahoma"/>
                <a:ea typeface="DejaVu Sans"/>
              </a:rPr>
              <a:t>(cerrado) – 1800</a:t>
            </a:r>
            <a:r>
              <a:rPr b="0" lang="fr-FR" sz="1500" spc="-60" strike="noStrike">
                <a:solidFill>
                  <a:srgbClr val="003300"/>
                </a:solidFill>
                <a:latin typeface="Tahoma"/>
                <a:ea typeface="DejaVu Sans"/>
              </a:rPr>
              <a:t> </a:t>
            </a:r>
            <a:r>
              <a:rPr b="0" lang="fr-FR" sz="1500" spc="-1" strike="noStrike">
                <a:solidFill>
                  <a:srgbClr val="003300"/>
                </a:solidFill>
                <a:latin typeface="Tahoma"/>
                <a:ea typeface="DejaVu Sans"/>
              </a:rPr>
              <a:t>ha</a:t>
            </a:r>
            <a:endParaRPr b="0" lang="fr-FR" sz="1500" spc="-1" strike="noStrike">
              <a:latin typeface="Arial"/>
            </a:endParaRPr>
          </a:p>
        </p:txBody>
      </p:sp>
      <p:sp>
        <p:nvSpPr>
          <p:cNvPr id="666" name="CustomShape 13"/>
          <p:cNvSpPr/>
          <p:nvPr/>
        </p:nvSpPr>
        <p:spPr>
          <a:xfrm>
            <a:off x="1564560" y="4685040"/>
            <a:ext cx="1711800" cy="97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240" algn="ctr">
              <a:lnSpc>
                <a:spcPct val="100000"/>
              </a:lnSpc>
            </a:pPr>
            <a:r>
              <a:rPr b="0" lang="fr-FR" sz="1600" spc="-7" strike="noStrike">
                <a:solidFill>
                  <a:srgbClr val="003300"/>
                </a:solidFill>
                <a:latin typeface="Tahoma"/>
                <a:ea typeface="DejaVu Sans"/>
              </a:rPr>
              <a:t>Début du « semis direct” </a:t>
            </a:r>
            <a:r>
              <a:rPr b="0" lang="fr-FR" sz="1600" spc="-1" strike="noStrike">
                <a:solidFill>
                  <a:srgbClr val="003300"/>
                </a:solidFill>
                <a:latin typeface="Tahoma"/>
                <a:ea typeface="DejaVu Sans"/>
              </a:rPr>
              <a:t>–</a:t>
            </a:r>
            <a:r>
              <a:rPr b="0" lang="fr-FR" sz="1600" spc="-26" strike="noStrike">
                <a:solidFill>
                  <a:srgbClr val="003300"/>
                </a:solidFill>
                <a:latin typeface="Tahoma"/>
                <a:ea typeface="DejaVu Sans"/>
              </a:rPr>
              <a:t> </a:t>
            </a:r>
            <a:r>
              <a:rPr b="0" lang="fr-FR" sz="1600" spc="-7" strike="noStrike">
                <a:solidFill>
                  <a:srgbClr val="003300"/>
                </a:solidFill>
                <a:latin typeface="Tahoma"/>
                <a:ea typeface="DejaVu Sans"/>
              </a:rPr>
              <a:t>couverture de mil 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667" name="CustomShape 14"/>
          <p:cNvSpPr/>
          <p:nvPr/>
        </p:nvSpPr>
        <p:spPr>
          <a:xfrm>
            <a:off x="1827360" y="3647520"/>
            <a:ext cx="120060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7" strike="noStrike">
                <a:solidFill>
                  <a:srgbClr val="003300"/>
                </a:solidFill>
                <a:latin typeface="Tahoma"/>
                <a:ea typeface="DejaVu Sans"/>
              </a:rPr>
              <a:t>Safra</a:t>
            </a:r>
            <a:r>
              <a:rPr b="0" lang="fr-FR" sz="1800" spc="-80" strike="noStrike">
                <a:solidFill>
                  <a:srgbClr val="003300"/>
                </a:solidFill>
                <a:latin typeface="Tahoma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3300"/>
                </a:solidFill>
                <a:latin typeface="Tahoma"/>
                <a:ea typeface="DejaVu Sans"/>
              </a:rPr>
              <a:t>90/91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68" name="CustomShape 15"/>
          <p:cNvSpPr/>
          <p:nvPr/>
        </p:nvSpPr>
        <p:spPr>
          <a:xfrm>
            <a:off x="3663360" y="3156840"/>
            <a:ext cx="120060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7" strike="noStrike">
                <a:solidFill>
                  <a:srgbClr val="003300"/>
                </a:solidFill>
                <a:latin typeface="Tahoma"/>
                <a:ea typeface="DejaVu Sans"/>
              </a:rPr>
              <a:t>Safra</a:t>
            </a:r>
            <a:r>
              <a:rPr b="0" lang="fr-FR" sz="1800" spc="-80" strike="noStrike">
                <a:solidFill>
                  <a:srgbClr val="003300"/>
                </a:solidFill>
                <a:latin typeface="Tahoma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3300"/>
                </a:solidFill>
                <a:latin typeface="Tahoma"/>
                <a:ea typeface="DejaVu Sans"/>
              </a:rPr>
              <a:t>96/97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69" name="CustomShape 16"/>
          <p:cNvSpPr/>
          <p:nvPr/>
        </p:nvSpPr>
        <p:spPr>
          <a:xfrm>
            <a:off x="4960440" y="3662280"/>
            <a:ext cx="316080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7" strike="noStrike">
                <a:solidFill>
                  <a:srgbClr val="003300"/>
                </a:solidFill>
                <a:latin typeface="Tahoma"/>
                <a:ea typeface="DejaVu Sans"/>
              </a:rPr>
              <a:t>Safras </a:t>
            </a:r>
            <a:r>
              <a:rPr b="0" lang="fr-FR" sz="1800" spc="-1" strike="noStrike">
                <a:solidFill>
                  <a:srgbClr val="003300"/>
                </a:solidFill>
                <a:latin typeface="Tahoma"/>
                <a:ea typeface="DejaVu Sans"/>
              </a:rPr>
              <a:t>seguintes - 1998 a</a:t>
            </a:r>
            <a:r>
              <a:rPr b="0" lang="fr-FR" sz="1800" spc="-41" strike="noStrike">
                <a:solidFill>
                  <a:srgbClr val="003300"/>
                </a:solidFill>
                <a:latin typeface="Tahoma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3300"/>
                </a:solidFill>
                <a:latin typeface="Tahoma"/>
                <a:ea typeface="DejaVu Sans"/>
              </a:rPr>
              <a:t>2001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70" name="CustomShape 17"/>
          <p:cNvSpPr/>
          <p:nvPr/>
        </p:nvSpPr>
        <p:spPr>
          <a:xfrm>
            <a:off x="6203520" y="5053320"/>
            <a:ext cx="2286000" cy="48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i="1" lang="fr-FR" sz="1600" spc="-26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Pratylenchus</a:t>
            </a:r>
            <a:r>
              <a:rPr b="0" i="1" lang="fr-FR" sz="1600" spc="-80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 </a:t>
            </a:r>
            <a:r>
              <a:rPr b="0" i="1" lang="fr-FR" sz="1600" spc="-26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brachyurus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671" name="CustomShape 18"/>
          <p:cNvSpPr/>
          <p:nvPr/>
        </p:nvSpPr>
        <p:spPr>
          <a:xfrm>
            <a:off x="6048360" y="5780160"/>
            <a:ext cx="2515320" cy="84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2381"/>
              </a:lnSpc>
            </a:pPr>
            <a:r>
              <a:rPr b="0" lang="fr-FR" sz="1550" spc="-1" strike="noStrike">
                <a:solidFill>
                  <a:srgbClr val="ff0000"/>
                </a:solidFill>
                <a:latin typeface="Tahoma"/>
                <a:ea typeface="DejaVu Sans"/>
              </a:rPr>
              <a:t>- </a:t>
            </a:r>
            <a:r>
              <a:rPr b="0" lang="fr-FR" sz="2000" spc="-1" strike="noStrike">
                <a:solidFill>
                  <a:srgbClr val="ff0000"/>
                </a:solidFill>
                <a:latin typeface="Tahoma"/>
                <a:ea typeface="DejaVu Sans"/>
              </a:rPr>
              <a:t>Nematoides de</a:t>
            </a:r>
            <a:r>
              <a:rPr b="0" lang="fr-FR" sz="2000" spc="-120" strike="noStrike">
                <a:solidFill>
                  <a:srgbClr val="ff0000"/>
                </a:solidFill>
                <a:latin typeface="Tahoma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ff0000"/>
                </a:solidFill>
                <a:latin typeface="Tahoma"/>
                <a:ea typeface="DejaVu Sans"/>
              </a:rPr>
              <a:t>galles</a:t>
            </a:r>
            <a:endParaRPr b="0" lang="fr-FR" sz="2000" spc="-1" strike="noStrike">
              <a:latin typeface="Arial"/>
            </a:endParaRPr>
          </a:p>
          <a:p>
            <a:pPr marL="720" algn="ctr">
              <a:lnSpc>
                <a:spcPts val="1899"/>
              </a:lnSpc>
            </a:pPr>
            <a:r>
              <a:rPr b="0" lang="fr-FR" sz="1550" spc="-26" strike="noStrike">
                <a:solidFill>
                  <a:srgbClr val="ff0000"/>
                </a:solidFill>
                <a:latin typeface="Tahoma"/>
                <a:ea typeface="DejaVu Sans"/>
              </a:rPr>
              <a:t>(</a:t>
            </a:r>
            <a:r>
              <a:rPr b="0" i="1" lang="fr-FR" sz="1600" spc="-26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Meloidogyne</a:t>
            </a:r>
            <a:r>
              <a:rPr b="0" i="1" lang="fr-FR" sz="1600" spc="-35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 </a:t>
            </a:r>
            <a:r>
              <a:rPr b="0" i="1" lang="fr-FR" sz="1600" spc="-21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incógnita</a:t>
            </a:r>
            <a:r>
              <a:rPr b="0" lang="fr-FR" sz="1550" spc="-21" strike="noStrike">
                <a:solidFill>
                  <a:srgbClr val="ff0000"/>
                </a:solidFill>
                <a:latin typeface="Tahoma"/>
                <a:ea typeface="DejaVu Sans"/>
              </a:rPr>
              <a:t>)</a:t>
            </a:r>
            <a:endParaRPr b="0" lang="fr-FR" sz="1550" spc="-1" strike="noStrike">
              <a:latin typeface="Arial"/>
            </a:endParaRPr>
          </a:p>
        </p:txBody>
      </p:sp>
      <p:sp>
        <p:nvSpPr>
          <p:cNvPr id="672" name="CustomShape 19"/>
          <p:cNvSpPr/>
          <p:nvPr/>
        </p:nvSpPr>
        <p:spPr>
          <a:xfrm>
            <a:off x="3846240" y="2176920"/>
            <a:ext cx="1000080" cy="98172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3" name="CustomShape 20"/>
          <p:cNvSpPr/>
          <p:nvPr/>
        </p:nvSpPr>
        <p:spPr>
          <a:xfrm>
            <a:off x="3387960" y="1562040"/>
            <a:ext cx="2214360" cy="134928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4" name="CustomShape 21"/>
          <p:cNvSpPr/>
          <p:nvPr/>
        </p:nvSpPr>
        <p:spPr>
          <a:xfrm>
            <a:off x="3621960" y="2017440"/>
            <a:ext cx="1746000" cy="73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0" lang="fr-FR" sz="1600" spc="-7" strike="noStrike">
                <a:solidFill>
                  <a:srgbClr val="003300"/>
                </a:solidFill>
                <a:latin typeface="Tahoma"/>
                <a:ea typeface="DejaVu Sans"/>
              </a:rPr>
              <a:t>Début de semis de maïs de safrinha (2°cult.)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675" name="CustomShape 22"/>
          <p:cNvSpPr/>
          <p:nvPr/>
        </p:nvSpPr>
        <p:spPr>
          <a:xfrm>
            <a:off x="3531960" y="3990600"/>
            <a:ext cx="2319120" cy="1890720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6" name="CustomShape 23"/>
          <p:cNvSpPr/>
          <p:nvPr/>
        </p:nvSpPr>
        <p:spPr>
          <a:xfrm>
            <a:off x="4089240" y="4383360"/>
            <a:ext cx="1404000" cy="12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 algn="ctr">
              <a:lnSpc>
                <a:spcPct val="100000"/>
              </a:lnSpc>
            </a:pPr>
            <a:r>
              <a:rPr b="0" lang="fr-FR" sz="1600" spc="-7" strike="noStrike">
                <a:solidFill>
                  <a:srgbClr val="ff0000"/>
                </a:solidFill>
                <a:latin typeface="Tahoma"/>
                <a:ea typeface="DejaVu Sans"/>
              </a:rPr>
              <a:t>Début de gros problèmes</a:t>
            </a:r>
            <a:r>
              <a:rPr b="0" lang="fr-FR" sz="1600" spc="-1" strike="noStrike">
                <a:solidFill>
                  <a:srgbClr val="ff0000"/>
                </a:solidFill>
                <a:latin typeface="Tahoma"/>
                <a:ea typeface="DejaVu Sans"/>
              </a:rPr>
              <a:t> </a:t>
            </a:r>
            <a:endParaRPr b="0" lang="fr-FR" sz="1600" spc="-1" strike="noStrike">
              <a:latin typeface="Arial"/>
            </a:endParaRPr>
          </a:p>
          <a:p>
            <a:pPr marL="12600" algn="ctr">
              <a:lnSpc>
                <a:spcPct val="100000"/>
              </a:lnSpc>
            </a:pPr>
            <a:r>
              <a:rPr b="0" lang="fr-FR" sz="1600" spc="-1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 </a:t>
            </a:r>
            <a:r>
              <a:rPr b="0" lang="fr-FR" sz="16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→</a:t>
            </a:r>
            <a:r>
              <a:rPr b="0" lang="fr-FR" sz="1600" spc="-1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 </a:t>
            </a:r>
            <a:r>
              <a:rPr b="1" lang="fr-FR" sz="1600" spc="-1" strike="noStrike" u="sng">
                <a:solidFill>
                  <a:srgbClr val="ff0000"/>
                </a:solidFill>
                <a:uFillTx/>
                <a:latin typeface="Tahoma"/>
                <a:ea typeface="DejaVu Sans"/>
              </a:rPr>
              <a:t>nématodes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677" name="CustomShape 24"/>
          <p:cNvSpPr/>
          <p:nvPr/>
        </p:nvSpPr>
        <p:spPr>
          <a:xfrm>
            <a:off x="5818680" y="5099760"/>
            <a:ext cx="129240" cy="11736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8" name="CustomShape 25"/>
          <p:cNvSpPr/>
          <p:nvPr/>
        </p:nvSpPr>
        <p:spPr>
          <a:xfrm>
            <a:off x="10800" y="0"/>
            <a:ext cx="1869120" cy="52344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9" name="CustomShape 26"/>
          <p:cNvSpPr/>
          <p:nvPr/>
        </p:nvSpPr>
        <p:spPr>
          <a:xfrm>
            <a:off x="34920" y="0"/>
            <a:ext cx="1829520" cy="508320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0" name="CustomShape 27"/>
          <p:cNvSpPr/>
          <p:nvPr/>
        </p:nvSpPr>
        <p:spPr>
          <a:xfrm>
            <a:off x="1546920" y="0"/>
            <a:ext cx="814680" cy="52344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1" name="CustomShape 28"/>
          <p:cNvSpPr/>
          <p:nvPr/>
        </p:nvSpPr>
        <p:spPr>
          <a:xfrm>
            <a:off x="1571400" y="0"/>
            <a:ext cx="775080" cy="508320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2" name="CustomShape 29"/>
          <p:cNvSpPr/>
          <p:nvPr/>
        </p:nvSpPr>
        <p:spPr>
          <a:xfrm>
            <a:off x="2026800" y="0"/>
            <a:ext cx="2245680" cy="523440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3" name="CustomShape 30"/>
          <p:cNvSpPr/>
          <p:nvPr/>
        </p:nvSpPr>
        <p:spPr>
          <a:xfrm>
            <a:off x="2051280" y="0"/>
            <a:ext cx="2206080" cy="508320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CustomShape 31"/>
          <p:cNvSpPr/>
          <p:nvPr/>
        </p:nvSpPr>
        <p:spPr>
          <a:xfrm>
            <a:off x="209520" y="0"/>
            <a:ext cx="387396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HISTÓRICO DA</a:t>
            </a:r>
            <a:r>
              <a:rPr b="1" lang="fr-FR" sz="2200" spc="-15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200" spc="-7" strike="noStrike">
                <a:solidFill>
                  <a:srgbClr val="000000"/>
                </a:solidFill>
                <a:latin typeface="Century Gothic"/>
              </a:rPr>
              <a:t>PROPRIEDADE</a:t>
            </a:r>
            <a:endParaRPr b="0" lang="fr-FR" sz="22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CustomShape 1"/>
          <p:cNvSpPr/>
          <p:nvPr/>
        </p:nvSpPr>
        <p:spPr>
          <a:xfrm>
            <a:off x="120240" y="5111640"/>
            <a:ext cx="2803320" cy="5965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9" name="CustomShape 2"/>
          <p:cNvSpPr/>
          <p:nvPr/>
        </p:nvSpPr>
        <p:spPr>
          <a:xfrm>
            <a:off x="141840" y="5137560"/>
            <a:ext cx="277920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0" name="CustomShape 3"/>
          <p:cNvSpPr/>
          <p:nvPr/>
        </p:nvSpPr>
        <p:spPr>
          <a:xfrm>
            <a:off x="120240" y="5721120"/>
            <a:ext cx="1370880" cy="5965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1" name="CustomShape 4"/>
          <p:cNvSpPr/>
          <p:nvPr/>
        </p:nvSpPr>
        <p:spPr>
          <a:xfrm>
            <a:off x="141840" y="5747040"/>
            <a:ext cx="1346400" cy="572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2" name="CustomShape 5"/>
          <p:cNvSpPr/>
          <p:nvPr/>
        </p:nvSpPr>
        <p:spPr>
          <a:xfrm>
            <a:off x="301320" y="5228640"/>
            <a:ext cx="2460600" cy="12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2000" spc="-10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"/>
              </a:spcBef>
            </a:pPr>
            <a:r>
              <a:rPr b="1" lang="fr-FR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20.08.16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53" name="CustomShape 6"/>
          <p:cNvSpPr/>
          <p:nvPr/>
        </p:nvSpPr>
        <p:spPr>
          <a:xfrm>
            <a:off x="301320" y="1259640"/>
            <a:ext cx="2288880" cy="213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MAÏS</a:t>
            </a:r>
            <a:r>
              <a:rPr b="1" lang="fr-FR" sz="2000" spc="-7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+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	</a:t>
            </a:r>
            <a:br/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 B.RUZIZIENSIS</a:t>
            </a:r>
            <a:br/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+ C.</a:t>
            </a:r>
            <a:r>
              <a:rPr b="1" lang="fr-FR" sz="2000" spc="-60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SPECTABILIS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54" name="CustomShape 7"/>
          <p:cNvSpPr/>
          <p:nvPr/>
        </p:nvSpPr>
        <p:spPr>
          <a:xfrm>
            <a:off x="301320" y="3597840"/>
            <a:ext cx="1219680" cy="109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400" spc="-1" strike="noStrike">
                <a:solidFill>
                  <a:srgbClr val="ff0000"/>
                </a:solidFill>
                <a:latin typeface="Century Gothic"/>
                <a:ea typeface="DejaVu Sans"/>
              </a:rPr>
              <a:t>SEMIS:</a:t>
            </a:r>
            <a:endParaRPr b="0" lang="fr-F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400" spc="-1" strike="noStrike" u="heavy">
                <a:solidFill>
                  <a:srgbClr val="ff0000"/>
                </a:solidFill>
                <a:uFillTx/>
                <a:latin typeface="Century Gothic"/>
                <a:ea typeface="DejaVu Sans"/>
              </a:rPr>
              <a:t>07.03.16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255" name="CustomShape 8"/>
          <p:cNvSpPr/>
          <p:nvPr/>
        </p:nvSpPr>
        <p:spPr>
          <a:xfrm>
            <a:off x="3657600" y="0"/>
            <a:ext cx="5339520" cy="68572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6" name="CustomShape 9"/>
          <p:cNvSpPr/>
          <p:nvPr/>
        </p:nvSpPr>
        <p:spPr>
          <a:xfrm>
            <a:off x="3852720" y="189000"/>
            <a:ext cx="4751280" cy="63406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CustomShape 1"/>
          <p:cNvSpPr/>
          <p:nvPr/>
        </p:nvSpPr>
        <p:spPr>
          <a:xfrm>
            <a:off x="120240" y="5096160"/>
            <a:ext cx="2873520" cy="5965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8" name="CustomShape 2"/>
          <p:cNvSpPr/>
          <p:nvPr/>
        </p:nvSpPr>
        <p:spPr>
          <a:xfrm>
            <a:off x="141840" y="5122080"/>
            <a:ext cx="284904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9" name="CustomShape 3"/>
          <p:cNvSpPr/>
          <p:nvPr/>
        </p:nvSpPr>
        <p:spPr>
          <a:xfrm>
            <a:off x="102240" y="5696640"/>
            <a:ext cx="1492920" cy="6530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0" name="CustomShape 4"/>
          <p:cNvSpPr/>
          <p:nvPr/>
        </p:nvSpPr>
        <p:spPr>
          <a:xfrm>
            <a:off x="126360" y="5724000"/>
            <a:ext cx="1465200" cy="6256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1" name="CustomShape 5"/>
          <p:cNvSpPr/>
          <p:nvPr/>
        </p:nvSpPr>
        <p:spPr>
          <a:xfrm>
            <a:off x="301320" y="5213160"/>
            <a:ext cx="2460600" cy="126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2000" spc="-10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45"/>
              </a:spcBef>
            </a:pP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200" spc="-7" strike="noStrike">
                <a:solidFill>
                  <a:srgbClr val="c00000"/>
                </a:solidFill>
                <a:latin typeface="Century Gothic"/>
                <a:ea typeface="DejaVu Sans"/>
              </a:rPr>
              <a:t>15.04.16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262" name="CustomShape 6"/>
          <p:cNvSpPr/>
          <p:nvPr/>
        </p:nvSpPr>
        <p:spPr>
          <a:xfrm>
            <a:off x="301320" y="1259640"/>
            <a:ext cx="244008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SORGHO</a:t>
            </a:r>
            <a:r>
              <a:rPr b="1" lang="fr-FR" sz="2000" spc="-8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GRAIN</a:t>
            </a:r>
            <a:endParaRPr b="0" lang="fr-FR" sz="2000" spc="-1" strike="noStrike">
              <a:latin typeface="Arial"/>
            </a:endParaRPr>
          </a:p>
          <a:p>
            <a:pPr marL="8388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+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	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B.</a:t>
            </a:r>
            <a:r>
              <a:rPr b="1" lang="fr-FR" sz="2000" spc="-7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RUZIZIENSIS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63" name="CustomShape 7"/>
          <p:cNvSpPr/>
          <p:nvPr/>
        </p:nvSpPr>
        <p:spPr>
          <a:xfrm>
            <a:off x="3374280" y="0"/>
            <a:ext cx="5583240" cy="68572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4" name="CustomShape 8"/>
          <p:cNvSpPr/>
          <p:nvPr/>
        </p:nvSpPr>
        <p:spPr>
          <a:xfrm>
            <a:off x="301320" y="3531600"/>
            <a:ext cx="1590480" cy="73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SEMIS</a:t>
            </a:r>
            <a:endParaRPr b="0" lang="fr-F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400" spc="-1" strike="noStrike">
                <a:solidFill>
                  <a:srgbClr val="ff0000"/>
                </a:solidFill>
                <a:latin typeface="Century Gothic"/>
                <a:ea typeface="DejaVu Sans"/>
              </a:rPr>
              <a:t>18.03.16</a:t>
            </a:r>
            <a:endParaRPr b="0" lang="fr-FR" sz="2400" spc="-1" strike="noStrike"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CustomShape 1"/>
          <p:cNvSpPr/>
          <p:nvPr/>
        </p:nvSpPr>
        <p:spPr>
          <a:xfrm>
            <a:off x="120240" y="5096160"/>
            <a:ext cx="2873520" cy="5965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6" name="CustomShape 2"/>
          <p:cNvSpPr/>
          <p:nvPr/>
        </p:nvSpPr>
        <p:spPr>
          <a:xfrm>
            <a:off x="141840" y="5122080"/>
            <a:ext cx="284904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7" name="CustomShape 3"/>
          <p:cNvSpPr/>
          <p:nvPr/>
        </p:nvSpPr>
        <p:spPr>
          <a:xfrm>
            <a:off x="102240" y="5696640"/>
            <a:ext cx="1492920" cy="6530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8" name="CustomShape 4"/>
          <p:cNvSpPr/>
          <p:nvPr/>
        </p:nvSpPr>
        <p:spPr>
          <a:xfrm>
            <a:off x="126360" y="5724000"/>
            <a:ext cx="1465200" cy="6256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9" name="CustomShape 5"/>
          <p:cNvSpPr/>
          <p:nvPr/>
        </p:nvSpPr>
        <p:spPr>
          <a:xfrm>
            <a:off x="301320" y="5213160"/>
            <a:ext cx="2460600" cy="126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2000" spc="-10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45"/>
              </a:spcBef>
            </a:pP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200" spc="-7" strike="noStrike">
                <a:solidFill>
                  <a:srgbClr val="006fc0"/>
                </a:solidFill>
                <a:latin typeface="Century Gothic"/>
                <a:ea typeface="DejaVu Sans"/>
              </a:rPr>
              <a:t>25.05.16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270" name="CustomShape 6"/>
          <p:cNvSpPr/>
          <p:nvPr/>
        </p:nvSpPr>
        <p:spPr>
          <a:xfrm>
            <a:off x="301320" y="1259640"/>
            <a:ext cx="244008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SORGHO</a:t>
            </a:r>
            <a:r>
              <a:rPr b="1" lang="fr-FR" sz="2000" spc="-8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GRAIN</a:t>
            </a:r>
            <a:endParaRPr b="0" lang="fr-FR" sz="2000" spc="-1" strike="noStrike">
              <a:latin typeface="Arial"/>
            </a:endParaRPr>
          </a:p>
          <a:p>
            <a:pPr marL="8388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+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	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B.</a:t>
            </a:r>
            <a:r>
              <a:rPr b="1" lang="fr-FR" sz="2000" spc="-7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RUZIZIENSIS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71" name="CustomShape 7"/>
          <p:cNvSpPr/>
          <p:nvPr/>
        </p:nvSpPr>
        <p:spPr>
          <a:xfrm>
            <a:off x="301320" y="3531600"/>
            <a:ext cx="1590480" cy="73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SEMIS</a:t>
            </a:r>
            <a:endParaRPr b="0" lang="fr-F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400" spc="-1" strike="noStrike">
                <a:solidFill>
                  <a:srgbClr val="ff0000"/>
                </a:solidFill>
                <a:latin typeface="Century Gothic"/>
                <a:ea typeface="DejaVu Sans"/>
              </a:rPr>
              <a:t>18.03.16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272" name="CustomShape 8"/>
          <p:cNvSpPr/>
          <p:nvPr/>
        </p:nvSpPr>
        <p:spPr>
          <a:xfrm>
            <a:off x="2607480" y="914400"/>
            <a:ext cx="6535800" cy="52768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CustomShape 1"/>
          <p:cNvSpPr/>
          <p:nvPr/>
        </p:nvSpPr>
        <p:spPr>
          <a:xfrm>
            <a:off x="120240" y="5096160"/>
            <a:ext cx="2873520" cy="5965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4" name="CustomShape 2"/>
          <p:cNvSpPr/>
          <p:nvPr/>
        </p:nvSpPr>
        <p:spPr>
          <a:xfrm>
            <a:off x="141840" y="5122080"/>
            <a:ext cx="284904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5" name="CustomShape 3"/>
          <p:cNvSpPr/>
          <p:nvPr/>
        </p:nvSpPr>
        <p:spPr>
          <a:xfrm>
            <a:off x="102240" y="5696640"/>
            <a:ext cx="1492920" cy="6530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6" name="CustomShape 4"/>
          <p:cNvSpPr/>
          <p:nvPr/>
        </p:nvSpPr>
        <p:spPr>
          <a:xfrm>
            <a:off x="126360" y="5724000"/>
            <a:ext cx="1465200" cy="6256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7" name="CustomShape 5"/>
          <p:cNvSpPr/>
          <p:nvPr/>
        </p:nvSpPr>
        <p:spPr>
          <a:xfrm>
            <a:off x="301320" y="5213160"/>
            <a:ext cx="2460600" cy="126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2000" spc="-10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45"/>
              </a:spcBef>
            </a:pP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200" spc="-7" strike="noStrike">
                <a:solidFill>
                  <a:srgbClr val="9e3611"/>
                </a:solidFill>
                <a:latin typeface="Century Gothic"/>
                <a:ea typeface="DejaVu Sans"/>
              </a:rPr>
              <a:t>12.10.16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278" name="CustomShape 6"/>
          <p:cNvSpPr/>
          <p:nvPr/>
        </p:nvSpPr>
        <p:spPr>
          <a:xfrm>
            <a:off x="301320" y="1259640"/>
            <a:ext cx="244008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SORGHO</a:t>
            </a:r>
            <a:r>
              <a:rPr b="1" lang="fr-FR" sz="2000" spc="-8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GRAIN</a:t>
            </a:r>
            <a:endParaRPr b="0" lang="fr-FR" sz="2000" spc="-1" strike="noStrike">
              <a:latin typeface="Arial"/>
            </a:endParaRPr>
          </a:p>
          <a:p>
            <a:pPr marL="8388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+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	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B.</a:t>
            </a:r>
            <a:r>
              <a:rPr b="1" lang="fr-FR" sz="2000" spc="-7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RUZIZIENSIS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79" name="CustomShape 7"/>
          <p:cNvSpPr/>
          <p:nvPr/>
        </p:nvSpPr>
        <p:spPr>
          <a:xfrm>
            <a:off x="301320" y="3531600"/>
            <a:ext cx="1590480" cy="73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SEMIS</a:t>
            </a:r>
            <a:endParaRPr b="0" lang="fr-F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2400" spc="-1" strike="noStrike">
                <a:solidFill>
                  <a:srgbClr val="ff0000"/>
                </a:solidFill>
                <a:latin typeface="Century Gothic"/>
                <a:ea typeface="DejaVu Sans"/>
              </a:rPr>
              <a:t>18.03.16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280" name="CustomShape 8"/>
          <p:cNvSpPr/>
          <p:nvPr/>
        </p:nvSpPr>
        <p:spPr>
          <a:xfrm>
            <a:off x="3546360" y="0"/>
            <a:ext cx="5580000" cy="68572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1" name="CustomShape 9"/>
          <p:cNvSpPr/>
          <p:nvPr/>
        </p:nvSpPr>
        <p:spPr>
          <a:xfrm>
            <a:off x="3741480" y="80640"/>
            <a:ext cx="4991760" cy="66592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CustomShape 1"/>
          <p:cNvSpPr/>
          <p:nvPr/>
        </p:nvSpPr>
        <p:spPr>
          <a:xfrm>
            <a:off x="120240" y="5111640"/>
            <a:ext cx="2873520" cy="5965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3" name="CustomShape 2"/>
          <p:cNvSpPr/>
          <p:nvPr/>
        </p:nvSpPr>
        <p:spPr>
          <a:xfrm>
            <a:off x="141840" y="5137560"/>
            <a:ext cx="284904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4" name="CustomShape 3"/>
          <p:cNvSpPr/>
          <p:nvPr/>
        </p:nvSpPr>
        <p:spPr>
          <a:xfrm>
            <a:off x="120240" y="5721120"/>
            <a:ext cx="1370880" cy="5965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5" name="CustomShape 4"/>
          <p:cNvSpPr/>
          <p:nvPr/>
        </p:nvSpPr>
        <p:spPr>
          <a:xfrm>
            <a:off x="141840" y="5747040"/>
            <a:ext cx="1346400" cy="572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6" name="CustomShape 5"/>
          <p:cNvSpPr/>
          <p:nvPr/>
        </p:nvSpPr>
        <p:spPr>
          <a:xfrm>
            <a:off x="301320" y="5228640"/>
            <a:ext cx="2460600" cy="12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2000" spc="-10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"/>
              </a:spcBef>
            </a:pP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20.07.16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87" name="CustomShape 6"/>
          <p:cNvSpPr/>
          <p:nvPr/>
        </p:nvSpPr>
        <p:spPr>
          <a:xfrm>
            <a:off x="301320" y="1259640"/>
            <a:ext cx="217656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HARICOT</a:t>
            </a:r>
            <a:r>
              <a:rPr b="1" lang="fr-FR" sz="2000" spc="-86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IRRIGUÉ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88" name="CustomShape 7"/>
          <p:cNvSpPr/>
          <p:nvPr/>
        </p:nvSpPr>
        <p:spPr>
          <a:xfrm>
            <a:off x="4088880" y="0"/>
            <a:ext cx="4403520" cy="68572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9" name="CustomShape 8"/>
          <p:cNvSpPr/>
          <p:nvPr/>
        </p:nvSpPr>
        <p:spPr>
          <a:xfrm>
            <a:off x="4284000" y="21240"/>
            <a:ext cx="3815280" cy="67842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CustomShape 1"/>
          <p:cNvSpPr/>
          <p:nvPr/>
        </p:nvSpPr>
        <p:spPr>
          <a:xfrm>
            <a:off x="682920" y="929520"/>
            <a:ext cx="3353760" cy="7063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1" name="CustomShape 2"/>
          <p:cNvSpPr/>
          <p:nvPr/>
        </p:nvSpPr>
        <p:spPr>
          <a:xfrm>
            <a:off x="707040" y="958680"/>
            <a:ext cx="3326040" cy="6789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2" name="CustomShape 3"/>
          <p:cNvSpPr/>
          <p:nvPr/>
        </p:nvSpPr>
        <p:spPr>
          <a:xfrm>
            <a:off x="897120" y="1063440"/>
            <a:ext cx="734904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400" spc="-1" strike="noStrike">
                <a:solidFill>
                  <a:srgbClr val="d24717"/>
                </a:solidFill>
                <a:latin typeface="Century Gothic"/>
              </a:rPr>
              <a:t>FAZENDA</a:t>
            </a:r>
            <a:r>
              <a:rPr b="0" lang="fr-FR" sz="2400" spc="-92" strike="noStrike">
                <a:solidFill>
                  <a:srgbClr val="d24717"/>
                </a:solidFill>
                <a:latin typeface="Century Gothic"/>
              </a:rPr>
              <a:t> </a:t>
            </a:r>
            <a:r>
              <a:rPr b="0" lang="fr-FR" sz="2400" spc="-1" strike="noStrike">
                <a:solidFill>
                  <a:srgbClr val="d24717"/>
                </a:solidFill>
                <a:latin typeface="Century Gothic"/>
              </a:rPr>
              <a:t>CAPUABA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293" name="CustomShape 4"/>
          <p:cNvSpPr/>
          <p:nvPr/>
        </p:nvSpPr>
        <p:spPr>
          <a:xfrm>
            <a:off x="661320" y="3546360"/>
            <a:ext cx="528120" cy="6760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4" name="CustomShape 5"/>
          <p:cNvSpPr/>
          <p:nvPr/>
        </p:nvSpPr>
        <p:spPr>
          <a:xfrm>
            <a:off x="687240" y="3572280"/>
            <a:ext cx="485280" cy="63324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5" name="CustomShape 6"/>
          <p:cNvSpPr/>
          <p:nvPr/>
        </p:nvSpPr>
        <p:spPr>
          <a:xfrm>
            <a:off x="935640" y="3515760"/>
            <a:ext cx="4172040" cy="7218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6" name="CustomShape 7"/>
          <p:cNvSpPr/>
          <p:nvPr/>
        </p:nvSpPr>
        <p:spPr>
          <a:xfrm>
            <a:off x="960120" y="3541680"/>
            <a:ext cx="4129200" cy="67896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7" name="CustomShape 8"/>
          <p:cNvSpPr/>
          <p:nvPr/>
        </p:nvSpPr>
        <p:spPr>
          <a:xfrm>
            <a:off x="864000" y="3648600"/>
            <a:ext cx="4243680" cy="730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99160" indent="-285840">
              <a:lnSpc>
                <a:spcPct val="100000"/>
              </a:lnSpc>
              <a:buClr>
                <a:srgbClr val="d24717"/>
              </a:buClr>
              <a:buFont typeface="Arial"/>
              <a:buChar char="•"/>
            </a:pPr>
            <a:r>
              <a:rPr b="1" lang="fr-FR" sz="2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CULTURES DE</a:t>
            </a:r>
            <a:r>
              <a:rPr b="1" lang="fr-FR" sz="2400" spc="-10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COUVERTURE</a:t>
            </a:r>
            <a:endParaRPr b="0" lang="fr-FR" sz="2400" spc="-1" strike="noStrike"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CustomShape 1"/>
          <p:cNvSpPr/>
          <p:nvPr/>
        </p:nvSpPr>
        <p:spPr>
          <a:xfrm>
            <a:off x="327600" y="281880"/>
            <a:ext cx="4397400" cy="34452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9" name="CustomShape 2"/>
          <p:cNvSpPr/>
          <p:nvPr/>
        </p:nvSpPr>
        <p:spPr>
          <a:xfrm>
            <a:off x="522720" y="477000"/>
            <a:ext cx="3809160" cy="28569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0" name="CustomShape 3"/>
          <p:cNvSpPr/>
          <p:nvPr/>
        </p:nvSpPr>
        <p:spPr>
          <a:xfrm>
            <a:off x="4520160" y="281880"/>
            <a:ext cx="4462920" cy="34452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1" name="CustomShape 4"/>
          <p:cNvSpPr/>
          <p:nvPr/>
        </p:nvSpPr>
        <p:spPr>
          <a:xfrm>
            <a:off x="4715280" y="477000"/>
            <a:ext cx="3874680" cy="28569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2" name="CustomShape 5"/>
          <p:cNvSpPr/>
          <p:nvPr/>
        </p:nvSpPr>
        <p:spPr>
          <a:xfrm>
            <a:off x="4768560" y="3305520"/>
            <a:ext cx="3967920" cy="355176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3" name="CustomShape 6"/>
          <p:cNvSpPr/>
          <p:nvPr/>
        </p:nvSpPr>
        <p:spPr>
          <a:xfrm>
            <a:off x="4963680" y="3500640"/>
            <a:ext cx="3379680" cy="316764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4" name="CustomShape 7"/>
          <p:cNvSpPr/>
          <p:nvPr/>
        </p:nvSpPr>
        <p:spPr>
          <a:xfrm>
            <a:off x="886680" y="4477680"/>
            <a:ext cx="817920" cy="73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Níger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305" name="CustomShape 8"/>
          <p:cNvSpPr/>
          <p:nvPr/>
        </p:nvSpPr>
        <p:spPr>
          <a:xfrm>
            <a:off x="886680" y="5119200"/>
            <a:ext cx="231624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(</a:t>
            </a:r>
            <a:r>
              <a:rPr b="0" i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Guizotia</a:t>
            </a:r>
            <a:r>
              <a:rPr b="0" i="1" lang="fr-FR" sz="1800" spc="-3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i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abyssinica</a:t>
            </a: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)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CustomShape 1"/>
          <p:cNvSpPr/>
          <p:nvPr/>
        </p:nvSpPr>
        <p:spPr>
          <a:xfrm>
            <a:off x="387000" y="212760"/>
            <a:ext cx="8369640" cy="127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0" bIns="0"/>
          <a:p>
            <a:pPr marL="414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CULTURES DE</a:t>
            </a:r>
            <a:r>
              <a:rPr b="1" lang="fr-FR" sz="2200" spc="-46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COUVERTURE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307" name="CustomShape 2"/>
          <p:cNvSpPr/>
          <p:nvPr/>
        </p:nvSpPr>
        <p:spPr>
          <a:xfrm>
            <a:off x="659520" y="6323040"/>
            <a:ext cx="250128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RADIS FOURRAGER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08" name="CustomShape 3"/>
          <p:cNvSpPr/>
          <p:nvPr/>
        </p:nvSpPr>
        <p:spPr>
          <a:xfrm>
            <a:off x="5083560" y="6320160"/>
            <a:ext cx="1800000" cy="30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Faz.</a:t>
            </a:r>
            <a:r>
              <a:rPr b="0" lang="fr-FR" sz="2000" spc="-8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09" name="CustomShape 4"/>
          <p:cNvSpPr/>
          <p:nvPr/>
        </p:nvSpPr>
        <p:spPr>
          <a:xfrm>
            <a:off x="7063560" y="6320160"/>
            <a:ext cx="102528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2</a:t>
            </a:r>
            <a:r>
              <a:rPr b="1" lang="fr-FR" sz="2000" spc="7" strike="noStrike">
                <a:solidFill>
                  <a:srgbClr val="c00000"/>
                </a:solidFill>
                <a:latin typeface="Century Gothic"/>
                <a:ea typeface="DejaVu Sans"/>
              </a:rPr>
              <a:t>5</a:t>
            </a: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.</a:t>
            </a:r>
            <a:r>
              <a:rPr b="1" lang="fr-FR" sz="2000" spc="1" strike="noStrike">
                <a:solidFill>
                  <a:srgbClr val="c00000"/>
                </a:solidFill>
                <a:latin typeface="Century Gothic"/>
                <a:ea typeface="DejaVu Sans"/>
              </a:rPr>
              <a:t>0</a:t>
            </a: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5</a:t>
            </a:r>
            <a:r>
              <a:rPr b="1" lang="fr-FR" sz="2000" spc="1" strike="noStrike">
                <a:solidFill>
                  <a:srgbClr val="c00000"/>
                </a:solidFill>
                <a:latin typeface="Century Gothic"/>
                <a:ea typeface="DejaVu Sans"/>
              </a:rPr>
              <a:t>.</a:t>
            </a: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16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10" name="CustomShape 5"/>
          <p:cNvSpPr/>
          <p:nvPr/>
        </p:nvSpPr>
        <p:spPr>
          <a:xfrm>
            <a:off x="848880" y="657000"/>
            <a:ext cx="7474680" cy="57538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1" name="CustomShape 6"/>
          <p:cNvSpPr/>
          <p:nvPr/>
        </p:nvSpPr>
        <p:spPr>
          <a:xfrm>
            <a:off x="1044000" y="851760"/>
            <a:ext cx="6886080" cy="5165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CustomShape 1"/>
          <p:cNvSpPr/>
          <p:nvPr/>
        </p:nvSpPr>
        <p:spPr>
          <a:xfrm>
            <a:off x="415440" y="338400"/>
            <a:ext cx="4003200" cy="66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CULTURES DE</a:t>
            </a:r>
            <a:r>
              <a:rPr b="1" lang="fr-FR" sz="2200" spc="-4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COUVERTURE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313" name="CustomShape 2"/>
          <p:cNvSpPr/>
          <p:nvPr/>
        </p:nvSpPr>
        <p:spPr>
          <a:xfrm>
            <a:off x="5700600" y="316080"/>
            <a:ext cx="250128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RADIS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	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FOURRAGER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14" name="CustomShape 3"/>
          <p:cNvSpPr/>
          <p:nvPr/>
        </p:nvSpPr>
        <p:spPr>
          <a:xfrm>
            <a:off x="1746720" y="6320160"/>
            <a:ext cx="102528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2</a:t>
            </a:r>
            <a:r>
              <a:rPr b="1" lang="fr-FR" sz="2000" spc="7" strike="noStrike">
                <a:solidFill>
                  <a:srgbClr val="c00000"/>
                </a:solidFill>
                <a:latin typeface="Century Gothic"/>
                <a:ea typeface="DejaVu Sans"/>
              </a:rPr>
              <a:t>5</a:t>
            </a: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.</a:t>
            </a:r>
            <a:r>
              <a:rPr b="1" lang="fr-FR" sz="2000" spc="1" strike="noStrike">
                <a:solidFill>
                  <a:srgbClr val="c00000"/>
                </a:solidFill>
                <a:latin typeface="Century Gothic"/>
                <a:ea typeface="DejaVu Sans"/>
              </a:rPr>
              <a:t>0</a:t>
            </a: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5</a:t>
            </a:r>
            <a:r>
              <a:rPr b="1" lang="fr-FR" sz="2000" spc="1" strike="noStrike">
                <a:solidFill>
                  <a:srgbClr val="c00000"/>
                </a:solidFill>
                <a:latin typeface="Century Gothic"/>
                <a:ea typeface="DejaVu Sans"/>
              </a:rPr>
              <a:t>.</a:t>
            </a: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16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15" name="CustomShape 4"/>
          <p:cNvSpPr/>
          <p:nvPr/>
        </p:nvSpPr>
        <p:spPr>
          <a:xfrm>
            <a:off x="3724920" y="6320160"/>
            <a:ext cx="1800000" cy="30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Faz.</a:t>
            </a:r>
            <a:r>
              <a:rPr b="0" lang="fr-FR" sz="2000" spc="-8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16" name="CustomShape 5"/>
          <p:cNvSpPr/>
          <p:nvPr/>
        </p:nvSpPr>
        <p:spPr>
          <a:xfrm>
            <a:off x="6403320" y="6320160"/>
            <a:ext cx="102528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6fc0"/>
                </a:solidFill>
                <a:latin typeface="Century Gothic"/>
                <a:ea typeface="DejaVu Sans"/>
              </a:rPr>
              <a:t>2</a:t>
            </a:r>
            <a:r>
              <a:rPr b="1" lang="fr-FR" sz="2000" spc="7" strike="noStrike">
                <a:solidFill>
                  <a:srgbClr val="006fc0"/>
                </a:solidFill>
                <a:latin typeface="Century Gothic"/>
                <a:ea typeface="DejaVu Sans"/>
              </a:rPr>
              <a:t>0</a:t>
            </a:r>
            <a:r>
              <a:rPr b="1" lang="fr-FR" sz="2000" spc="-1" strike="noStrike">
                <a:solidFill>
                  <a:srgbClr val="006fc0"/>
                </a:solidFill>
                <a:latin typeface="Century Gothic"/>
                <a:ea typeface="DejaVu Sans"/>
              </a:rPr>
              <a:t>.</a:t>
            </a:r>
            <a:r>
              <a:rPr b="1" lang="fr-FR" sz="2000" spc="1" strike="noStrike">
                <a:solidFill>
                  <a:srgbClr val="006fc0"/>
                </a:solidFill>
                <a:latin typeface="Century Gothic"/>
                <a:ea typeface="DejaVu Sans"/>
              </a:rPr>
              <a:t>0</a:t>
            </a:r>
            <a:r>
              <a:rPr b="1" lang="fr-FR" sz="2000" spc="-1" strike="noStrike">
                <a:solidFill>
                  <a:srgbClr val="006fc0"/>
                </a:solidFill>
                <a:latin typeface="Century Gothic"/>
                <a:ea typeface="DejaVu Sans"/>
              </a:rPr>
              <a:t>8</a:t>
            </a:r>
            <a:r>
              <a:rPr b="1" lang="fr-FR" sz="2000" spc="1" strike="noStrike">
                <a:solidFill>
                  <a:srgbClr val="006fc0"/>
                </a:solidFill>
                <a:latin typeface="Century Gothic"/>
                <a:ea typeface="DejaVu Sans"/>
              </a:rPr>
              <a:t>.</a:t>
            </a:r>
            <a:r>
              <a:rPr b="1" lang="fr-FR" sz="2000" spc="-1" strike="noStrike">
                <a:solidFill>
                  <a:srgbClr val="006fc0"/>
                </a:solidFill>
                <a:latin typeface="Century Gothic"/>
                <a:ea typeface="DejaVu Sans"/>
              </a:rPr>
              <a:t>16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17" name="CustomShape 6"/>
          <p:cNvSpPr/>
          <p:nvPr/>
        </p:nvSpPr>
        <p:spPr>
          <a:xfrm>
            <a:off x="4606920" y="960120"/>
            <a:ext cx="4536360" cy="53179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8" name="CustomShape 7"/>
          <p:cNvSpPr/>
          <p:nvPr/>
        </p:nvSpPr>
        <p:spPr>
          <a:xfrm>
            <a:off x="4802040" y="1155240"/>
            <a:ext cx="4155120" cy="47296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9" name="CustomShape 8"/>
          <p:cNvSpPr/>
          <p:nvPr/>
        </p:nvSpPr>
        <p:spPr>
          <a:xfrm>
            <a:off x="182880" y="1143000"/>
            <a:ext cx="4510800" cy="47541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CustomShape 1"/>
          <p:cNvSpPr/>
          <p:nvPr/>
        </p:nvSpPr>
        <p:spPr>
          <a:xfrm>
            <a:off x="201240" y="65520"/>
            <a:ext cx="8939160" cy="67917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1" name="CustomShape 2"/>
          <p:cNvSpPr/>
          <p:nvPr/>
        </p:nvSpPr>
        <p:spPr>
          <a:xfrm>
            <a:off x="396360" y="260640"/>
            <a:ext cx="8350920" cy="62643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ustomShape 1"/>
          <p:cNvSpPr/>
          <p:nvPr/>
        </p:nvSpPr>
        <p:spPr>
          <a:xfrm>
            <a:off x="526320" y="2865600"/>
            <a:ext cx="272232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entury Gothic"/>
              </a:rPr>
              <a:t>Pratylenchus</a:t>
            </a:r>
            <a:r>
              <a:rPr b="0" lang="fr-FR" sz="1800" spc="-46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entury Gothic"/>
              </a:rPr>
              <a:t>brachyurus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86" name="CustomShape 2"/>
          <p:cNvSpPr/>
          <p:nvPr/>
        </p:nvSpPr>
        <p:spPr>
          <a:xfrm>
            <a:off x="568080" y="6129360"/>
            <a:ext cx="261684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Meloydogine</a:t>
            </a:r>
            <a:r>
              <a:rPr b="0" lang="fr-FR" sz="1800" spc="-7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incognita</a:t>
            </a:r>
            <a:endParaRPr b="0" lang="fr-FR" sz="18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CustomShape 1"/>
          <p:cNvSpPr/>
          <p:nvPr/>
        </p:nvSpPr>
        <p:spPr>
          <a:xfrm>
            <a:off x="565560" y="1037880"/>
            <a:ext cx="2574720" cy="612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3" name="CustomShape 2"/>
          <p:cNvSpPr/>
          <p:nvPr/>
        </p:nvSpPr>
        <p:spPr>
          <a:xfrm>
            <a:off x="588240" y="1062360"/>
            <a:ext cx="146844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4" name="CustomShape 3"/>
          <p:cNvSpPr/>
          <p:nvPr/>
        </p:nvSpPr>
        <p:spPr>
          <a:xfrm>
            <a:off x="748440" y="1154520"/>
            <a:ext cx="2217240" cy="304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    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SARRASIN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25" name="CustomShape 4"/>
          <p:cNvSpPr/>
          <p:nvPr/>
        </p:nvSpPr>
        <p:spPr>
          <a:xfrm>
            <a:off x="3607200" y="240840"/>
            <a:ext cx="5536080" cy="632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6" name="CustomShape 5"/>
          <p:cNvSpPr/>
          <p:nvPr/>
        </p:nvSpPr>
        <p:spPr>
          <a:xfrm>
            <a:off x="3889080" y="435960"/>
            <a:ext cx="4880880" cy="57387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7" name="CustomShape 6"/>
          <p:cNvSpPr/>
          <p:nvPr/>
        </p:nvSpPr>
        <p:spPr>
          <a:xfrm>
            <a:off x="446400" y="1456920"/>
            <a:ext cx="3679920" cy="511092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8" name="CustomShape 7"/>
          <p:cNvSpPr/>
          <p:nvPr/>
        </p:nvSpPr>
        <p:spPr>
          <a:xfrm>
            <a:off x="641520" y="1652040"/>
            <a:ext cx="3091320" cy="45226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9" name="CustomShape 8"/>
          <p:cNvSpPr/>
          <p:nvPr/>
        </p:nvSpPr>
        <p:spPr>
          <a:xfrm>
            <a:off x="387000" y="212760"/>
            <a:ext cx="8369640" cy="127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0" bIns="0"/>
          <a:p>
            <a:pPr marL="414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CULTURES DE COUVERTURE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330" name="CustomShape 9"/>
          <p:cNvSpPr/>
          <p:nvPr/>
        </p:nvSpPr>
        <p:spPr>
          <a:xfrm>
            <a:off x="7504200" y="4312800"/>
            <a:ext cx="1265760" cy="23644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1" name="CustomShape 10"/>
          <p:cNvSpPr/>
          <p:nvPr/>
        </p:nvSpPr>
        <p:spPr>
          <a:xfrm>
            <a:off x="1387080" y="6391800"/>
            <a:ext cx="1800000" cy="30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Faz.</a:t>
            </a:r>
            <a:r>
              <a:rPr b="0" lang="fr-FR" sz="2000" spc="-8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32" name="CustomShape 11"/>
          <p:cNvSpPr/>
          <p:nvPr/>
        </p:nvSpPr>
        <p:spPr>
          <a:xfrm>
            <a:off x="5581080" y="6411960"/>
            <a:ext cx="872280" cy="48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s/</a:t>
            </a:r>
            <a:r>
              <a:rPr b="0" lang="fr-FR" sz="1600" spc="-94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glúten</a:t>
            </a:r>
            <a:endParaRPr b="0" lang="fr-FR" sz="1600" spc="-1" strike="noStrike">
              <a:latin typeface="Arial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CustomShape 1"/>
          <p:cNvSpPr/>
          <p:nvPr/>
        </p:nvSpPr>
        <p:spPr>
          <a:xfrm>
            <a:off x="1351800" y="5811120"/>
            <a:ext cx="2245680" cy="612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4" name="CustomShape 2"/>
          <p:cNvSpPr/>
          <p:nvPr/>
        </p:nvSpPr>
        <p:spPr>
          <a:xfrm>
            <a:off x="1374480" y="5835240"/>
            <a:ext cx="220608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5" name="CustomShape 3"/>
          <p:cNvSpPr/>
          <p:nvPr/>
        </p:nvSpPr>
        <p:spPr>
          <a:xfrm>
            <a:off x="1110960" y="6252840"/>
            <a:ext cx="479160" cy="604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6" name="CustomShape 4"/>
          <p:cNvSpPr/>
          <p:nvPr/>
        </p:nvSpPr>
        <p:spPr>
          <a:xfrm>
            <a:off x="1134000" y="6277320"/>
            <a:ext cx="439560" cy="572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7" name="CustomShape 5"/>
          <p:cNvSpPr/>
          <p:nvPr/>
        </p:nvSpPr>
        <p:spPr>
          <a:xfrm>
            <a:off x="1207080" y="6252840"/>
            <a:ext cx="515880" cy="60444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8" name="CustomShape 6"/>
          <p:cNvSpPr/>
          <p:nvPr/>
        </p:nvSpPr>
        <p:spPr>
          <a:xfrm>
            <a:off x="1229760" y="6277320"/>
            <a:ext cx="476280" cy="5724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9" name="CustomShape 7"/>
          <p:cNvSpPr/>
          <p:nvPr/>
        </p:nvSpPr>
        <p:spPr>
          <a:xfrm>
            <a:off x="1370160" y="6316920"/>
            <a:ext cx="1063080" cy="5050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0" name="CustomShape 8"/>
          <p:cNvSpPr/>
          <p:nvPr/>
        </p:nvSpPr>
        <p:spPr>
          <a:xfrm>
            <a:off x="1392840" y="6341400"/>
            <a:ext cx="1023480" cy="46548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1" name="CustomShape 9"/>
          <p:cNvSpPr/>
          <p:nvPr/>
        </p:nvSpPr>
        <p:spPr>
          <a:xfrm>
            <a:off x="2187000" y="6316920"/>
            <a:ext cx="1526400" cy="5050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2" name="CustomShape 10"/>
          <p:cNvSpPr/>
          <p:nvPr/>
        </p:nvSpPr>
        <p:spPr>
          <a:xfrm>
            <a:off x="2209680" y="6341400"/>
            <a:ext cx="1486800" cy="46548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3" name="CustomShape 11"/>
          <p:cNvSpPr/>
          <p:nvPr/>
        </p:nvSpPr>
        <p:spPr>
          <a:xfrm>
            <a:off x="3360600" y="6252840"/>
            <a:ext cx="479520" cy="60444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4" name="CustomShape 12"/>
          <p:cNvSpPr/>
          <p:nvPr/>
        </p:nvSpPr>
        <p:spPr>
          <a:xfrm>
            <a:off x="3383280" y="6277320"/>
            <a:ext cx="439560" cy="572400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5" name="CustomShape 13"/>
          <p:cNvSpPr/>
          <p:nvPr/>
        </p:nvSpPr>
        <p:spPr>
          <a:xfrm>
            <a:off x="1293840" y="5792040"/>
            <a:ext cx="2371680" cy="176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 indent="240840">
              <a:lnSpc>
                <a:spcPct val="145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PÉ DE GALINHA  (</a:t>
            </a:r>
            <a:r>
              <a:rPr b="1" i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E</a:t>
            </a:r>
            <a:r>
              <a:rPr b="1" i="1" lang="fr-FR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LEUSINE</a:t>
            </a:r>
            <a:r>
              <a:rPr b="1" i="1" lang="fr-FR" sz="1600" spc="6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i="1" lang="fr-FR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CORACANA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)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46" name="CustomShape 14"/>
          <p:cNvSpPr/>
          <p:nvPr/>
        </p:nvSpPr>
        <p:spPr>
          <a:xfrm>
            <a:off x="387000" y="212760"/>
            <a:ext cx="8369640" cy="127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0" bIns="0"/>
          <a:p>
            <a:pPr marL="792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CULTURES DE</a:t>
            </a:r>
            <a:r>
              <a:rPr b="1" lang="fr-FR" sz="2200" spc="-46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COUVERTURE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347" name="CustomShape 15"/>
          <p:cNvSpPr/>
          <p:nvPr/>
        </p:nvSpPr>
        <p:spPr>
          <a:xfrm>
            <a:off x="1260360" y="765000"/>
            <a:ext cx="6564600" cy="492336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8" name="CustomShape 16"/>
          <p:cNvSpPr/>
          <p:nvPr/>
        </p:nvSpPr>
        <p:spPr>
          <a:xfrm>
            <a:off x="5731920" y="5927760"/>
            <a:ext cx="2399040" cy="61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2000" spc="-94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16.06.16</a:t>
            </a:r>
            <a:endParaRPr b="0" lang="fr-FR" sz="2000" spc="-1" strike="noStrike">
              <a:latin typeface="Arial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CustomShape 1"/>
          <p:cNvSpPr/>
          <p:nvPr/>
        </p:nvSpPr>
        <p:spPr>
          <a:xfrm>
            <a:off x="387000" y="212760"/>
            <a:ext cx="8369640" cy="127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0" bIns="0"/>
          <a:p>
            <a:pPr marL="792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CULTURES DE COUVERTURE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350" name="CustomShape 2"/>
          <p:cNvSpPr/>
          <p:nvPr/>
        </p:nvSpPr>
        <p:spPr>
          <a:xfrm>
            <a:off x="249840" y="1014480"/>
            <a:ext cx="4398840" cy="47682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1" name="CustomShape 3"/>
          <p:cNvSpPr/>
          <p:nvPr/>
        </p:nvSpPr>
        <p:spPr>
          <a:xfrm>
            <a:off x="4834080" y="1196280"/>
            <a:ext cx="3987720" cy="4586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2" name="CustomShape 4"/>
          <p:cNvSpPr/>
          <p:nvPr/>
        </p:nvSpPr>
        <p:spPr>
          <a:xfrm>
            <a:off x="1077120" y="6247080"/>
            <a:ext cx="278316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CROTALARIA</a:t>
            </a:r>
            <a:r>
              <a:rPr b="1" lang="fr-FR" sz="1800" spc="-92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SPECTABILIS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353" name="CustomShape 5"/>
          <p:cNvSpPr/>
          <p:nvPr/>
        </p:nvSpPr>
        <p:spPr>
          <a:xfrm>
            <a:off x="5235120" y="6247080"/>
            <a:ext cx="305820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CROTALARIA</a:t>
            </a:r>
            <a:r>
              <a:rPr b="1" lang="fr-FR" sz="1800" spc="-92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OCHROLEUCA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CustomShape 1"/>
          <p:cNvSpPr/>
          <p:nvPr/>
        </p:nvSpPr>
        <p:spPr>
          <a:xfrm>
            <a:off x="1785960" y="6272640"/>
            <a:ext cx="3082320" cy="58464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5" name="CustomShape 2"/>
          <p:cNvSpPr/>
          <p:nvPr/>
        </p:nvSpPr>
        <p:spPr>
          <a:xfrm>
            <a:off x="1807560" y="6297120"/>
            <a:ext cx="3057840" cy="5601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6" name="CustomShape 3"/>
          <p:cNvSpPr/>
          <p:nvPr/>
        </p:nvSpPr>
        <p:spPr>
          <a:xfrm>
            <a:off x="1967400" y="6389280"/>
            <a:ext cx="246060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2000" spc="-10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57" name="CustomShape 4"/>
          <p:cNvSpPr/>
          <p:nvPr/>
        </p:nvSpPr>
        <p:spPr>
          <a:xfrm>
            <a:off x="4500360" y="6271200"/>
            <a:ext cx="1370880" cy="5860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8" name="CustomShape 5"/>
          <p:cNvSpPr/>
          <p:nvPr/>
        </p:nvSpPr>
        <p:spPr>
          <a:xfrm>
            <a:off x="4521600" y="6295680"/>
            <a:ext cx="1346400" cy="5616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9" name="CustomShape 6"/>
          <p:cNvSpPr/>
          <p:nvPr/>
        </p:nvSpPr>
        <p:spPr>
          <a:xfrm>
            <a:off x="4682160" y="6389280"/>
            <a:ext cx="102528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2</a:t>
            </a:r>
            <a:r>
              <a:rPr b="1" lang="fr-FR" sz="2000" spc="7" strike="noStrike">
                <a:solidFill>
                  <a:srgbClr val="c00000"/>
                </a:solidFill>
                <a:latin typeface="Century Gothic"/>
                <a:ea typeface="DejaVu Sans"/>
              </a:rPr>
              <a:t>5</a:t>
            </a: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.</a:t>
            </a:r>
            <a:r>
              <a:rPr b="1" lang="fr-FR" sz="2000" spc="1" strike="noStrike">
                <a:solidFill>
                  <a:srgbClr val="c00000"/>
                </a:solidFill>
                <a:latin typeface="Century Gothic"/>
                <a:ea typeface="DejaVu Sans"/>
              </a:rPr>
              <a:t>0</a:t>
            </a: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5</a:t>
            </a:r>
            <a:r>
              <a:rPr b="1" lang="fr-FR" sz="2000" spc="1" strike="noStrike">
                <a:solidFill>
                  <a:srgbClr val="c00000"/>
                </a:solidFill>
                <a:latin typeface="Century Gothic"/>
                <a:ea typeface="DejaVu Sans"/>
              </a:rPr>
              <a:t>.</a:t>
            </a: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16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60" name="CustomShape 7"/>
          <p:cNvSpPr/>
          <p:nvPr/>
        </p:nvSpPr>
        <p:spPr>
          <a:xfrm>
            <a:off x="1063800" y="644760"/>
            <a:ext cx="7597800" cy="584532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1" name="CustomShape 8"/>
          <p:cNvSpPr/>
          <p:nvPr/>
        </p:nvSpPr>
        <p:spPr>
          <a:xfrm>
            <a:off x="1258920" y="839880"/>
            <a:ext cx="7009560" cy="52570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2" name="CustomShape 9"/>
          <p:cNvSpPr/>
          <p:nvPr/>
        </p:nvSpPr>
        <p:spPr>
          <a:xfrm>
            <a:off x="387000" y="212760"/>
            <a:ext cx="8369640" cy="122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6320" bIns="0"/>
          <a:p>
            <a:pPr marL="340164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CAPIM</a:t>
            </a:r>
            <a:r>
              <a:rPr b="1" lang="fr-FR" sz="2000" spc="-69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SUDÃO</a:t>
            </a:r>
            <a:endParaRPr b="0" lang="fr-FR" sz="2000" spc="-1" strike="noStrike">
              <a:latin typeface="Arial"/>
            </a:endParaRPr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CustomShape 1"/>
          <p:cNvSpPr/>
          <p:nvPr/>
        </p:nvSpPr>
        <p:spPr>
          <a:xfrm>
            <a:off x="338400" y="2778120"/>
            <a:ext cx="1372320" cy="612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4" name="CustomShape 2"/>
          <p:cNvSpPr/>
          <p:nvPr/>
        </p:nvSpPr>
        <p:spPr>
          <a:xfrm>
            <a:off x="361080" y="2802600"/>
            <a:ext cx="133272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5" name="CustomShape 3"/>
          <p:cNvSpPr/>
          <p:nvPr/>
        </p:nvSpPr>
        <p:spPr>
          <a:xfrm>
            <a:off x="0" y="3083040"/>
            <a:ext cx="2163240" cy="61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6" name="CustomShape 4"/>
          <p:cNvSpPr/>
          <p:nvPr/>
        </p:nvSpPr>
        <p:spPr>
          <a:xfrm>
            <a:off x="0" y="3107520"/>
            <a:ext cx="2146680" cy="572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7" name="CustomShape 5"/>
          <p:cNvSpPr/>
          <p:nvPr/>
        </p:nvSpPr>
        <p:spPr>
          <a:xfrm>
            <a:off x="0" y="3387960"/>
            <a:ext cx="2009520" cy="61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8" name="CustomShape 6"/>
          <p:cNvSpPr/>
          <p:nvPr/>
        </p:nvSpPr>
        <p:spPr>
          <a:xfrm>
            <a:off x="0" y="3412080"/>
            <a:ext cx="1992600" cy="5724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9" name="CustomShape 7"/>
          <p:cNvSpPr/>
          <p:nvPr/>
        </p:nvSpPr>
        <p:spPr>
          <a:xfrm>
            <a:off x="72720" y="2894760"/>
            <a:ext cx="1843200" cy="182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SORGHO</a:t>
            </a:r>
            <a:endParaRPr b="0" lang="fr-FR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FOURRAGER</a:t>
            </a:r>
            <a:r>
              <a:rPr b="1" lang="fr-FR" sz="2000" spc="-10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+</a:t>
            </a:r>
            <a:endParaRPr b="0" lang="fr-FR" sz="2000" spc="-1" strike="noStrike">
              <a:latin typeface="Arial"/>
            </a:endParaRPr>
          </a:p>
          <a:p>
            <a:pPr marL="9324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B.</a:t>
            </a:r>
            <a:r>
              <a:rPr b="1" lang="fr-FR" sz="2000" spc="-80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RUZIZIENSIS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70" name="CustomShape 8"/>
          <p:cNvSpPr/>
          <p:nvPr/>
        </p:nvSpPr>
        <p:spPr>
          <a:xfrm>
            <a:off x="2000880" y="857880"/>
            <a:ext cx="7142400" cy="59382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1" name="CustomShape 9"/>
          <p:cNvSpPr/>
          <p:nvPr/>
        </p:nvSpPr>
        <p:spPr>
          <a:xfrm>
            <a:off x="2196000" y="1053000"/>
            <a:ext cx="6838920" cy="534996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2" name="CustomShape 10"/>
          <p:cNvSpPr/>
          <p:nvPr/>
        </p:nvSpPr>
        <p:spPr>
          <a:xfrm>
            <a:off x="576000" y="344880"/>
            <a:ext cx="565128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MIX DE PLANTES DE COUVERTURE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373" name="CustomShape 11"/>
          <p:cNvSpPr/>
          <p:nvPr/>
        </p:nvSpPr>
        <p:spPr>
          <a:xfrm>
            <a:off x="220320" y="5874480"/>
            <a:ext cx="1256760" cy="60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Faz.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CustomShape 1"/>
          <p:cNvSpPr/>
          <p:nvPr/>
        </p:nvSpPr>
        <p:spPr>
          <a:xfrm>
            <a:off x="386640" y="338400"/>
            <a:ext cx="565128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MIX de Plantes de couverture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375" name="CustomShape 2"/>
          <p:cNvSpPr/>
          <p:nvPr/>
        </p:nvSpPr>
        <p:spPr>
          <a:xfrm>
            <a:off x="848880" y="658440"/>
            <a:ext cx="7806600" cy="60022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6" name="CustomShape 3"/>
          <p:cNvSpPr/>
          <p:nvPr/>
        </p:nvSpPr>
        <p:spPr>
          <a:xfrm>
            <a:off x="1044000" y="853560"/>
            <a:ext cx="7218360" cy="54140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7" name="CustomShape 4"/>
          <p:cNvSpPr/>
          <p:nvPr/>
        </p:nvSpPr>
        <p:spPr>
          <a:xfrm>
            <a:off x="2908800" y="6456960"/>
            <a:ext cx="3759120" cy="30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RADIS fourrager +</a:t>
            </a:r>
            <a:r>
              <a:rPr b="1" lang="fr-FR" sz="2000" spc="-109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MIL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78" name="CustomShape 5"/>
          <p:cNvSpPr/>
          <p:nvPr/>
        </p:nvSpPr>
        <p:spPr>
          <a:xfrm>
            <a:off x="426960" y="6465240"/>
            <a:ext cx="1800000" cy="30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Faz.</a:t>
            </a:r>
            <a:r>
              <a:rPr b="0" lang="fr-FR" sz="2000" spc="-8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CustomShape 1"/>
          <p:cNvSpPr/>
          <p:nvPr/>
        </p:nvSpPr>
        <p:spPr>
          <a:xfrm>
            <a:off x="386640" y="338400"/>
            <a:ext cx="565128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MIX de plantes de couverture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380" name="CustomShape 2"/>
          <p:cNvSpPr/>
          <p:nvPr/>
        </p:nvSpPr>
        <p:spPr>
          <a:xfrm>
            <a:off x="2908800" y="6456960"/>
            <a:ext cx="375912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NABO FORRAGEIRO +</a:t>
            </a:r>
            <a:r>
              <a:rPr b="1" lang="fr-FR" sz="2000" spc="-109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MILHETO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81" name="CustomShape 3"/>
          <p:cNvSpPr/>
          <p:nvPr/>
        </p:nvSpPr>
        <p:spPr>
          <a:xfrm>
            <a:off x="426960" y="6465240"/>
            <a:ext cx="1800000" cy="30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Faz.</a:t>
            </a:r>
            <a:r>
              <a:rPr b="0" lang="fr-FR" sz="2000" spc="-8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82" name="CustomShape 4"/>
          <p:cNvSpPr/>
          <p:nvPr/>
        </p:nvSpPr>
        <p:spPr>
          <a:xfrm>
            <a:off x="386640" y="548640"/>
            <a:ext cx="8100720" cy="630864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CustomShape 1"/>
          <p:cNvSpPr/>
          <p:nvPr/>
        </p:nvSpPr>
        <p:spPr>
          <a:xfrm>
            <a:off x="448920" y="338400"/>
            <a:ext cx="565128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Century Gothic"/>
              </a:rPr>
              <a:t>MIX de plantes de couverture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384" name="CustomShape 2"/>
          <p:cNvSpPr/>
          <p:nvPr/>
        </p:nvSpPr>
        <p:spPr>
          <a:xfrm>
            <a:off x="894600" y="2706480"/>
            <a:ext cx="2329560" cy="612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5" name="CustomShape 3"/>
          <p:cNvSpPr/>
          <p:nvPr/>
        </p:nvSpPr>
        <p:spPr>
          <a:xfrm>
            <a:off x="917280" y="2730960"/>
            <a:ext cx="2289960" cy="572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6" name="CustomShape 4"/>
          <p:cNvSpPr/>
          <p:nvPr/>
        </p:nvSpPr>
        <p:spPr>
          <a:xfrm>
            <a:off x="147960" y="3148560"/>
            <a:ext cx="3818520" cy="61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7" name="CustomShape 5"/>
          <p:cNvSpPr/>
          <p:nvPr/>
        </p:nvSpPr>
        <p:spPr>
          <a:xfrm>
            <a:off x="170640" y="3173040"/>
            <a:ext cx="3778920" cy="572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8" name="CustomShape 6"/>
          <p:cNvSpPr/>
          <p:nvPr/>
        </p:nvSpPr>
        <p:spPr>
          <a:xfrm>
            <a:off x="330120" y="2685960"/>
            <a:ext cx="339336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 indent="746640">
              <a:lnSpc>
                <a:spcPct val="145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B. RUZIZIENSIS +  CROTALARIA</a:t>
            </a:r>
            <a:r>
              <a:rPr b="1" lang="fr-FR" sz="2000" spc="-114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OCHROLEUCA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89" name="CustomShape 7"/>
          <p:cNvSpPr/>
          <p:nvPr/>
        </p:nvSpPr>
        <p:spPr>
          <a:xfrm>
            <a:off x="546480" y="5270400"/>
            <a:ext cx="1800000" cy="92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Faz.</a:t>
            </a:r>
            <a:r>
              <a:rPr b="0" lang="fr-FR" sz="2000" spc="-8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45"/>
              </a:spcBef>
            </a:pPr>
            <a:endParaRPr b="0" lang="fr-FR" sz="2000" spc="-1" strike="noStrike">
              <a:latin typeface="Arial"/>
            </a:endParaRPr>
          </a:p>
          <a:p>
            <a:pPr marL="82440">
              <a:lnSpc>
                <a:spcPct val="100000"/>
              </a:lnSpc>
            </a:pP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25.05.16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90" name="CustomShape 8"/>
          <p:cNvSpPr/>
          <p:nvPr/>
        </p:nvSpPr>
        <p:spPr>
          <a:xfrm>
            <a:off x="4017240" y="498240"/>
            <a:ext cx="5126040" cy="635904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1" name="CustomShape 9"/>
          <p:cNvSpPr/>
          <p:nvPr/>
        </p:nvSpPr>
        <p:spPr>
          <a:xfrm>
            <a:off x="4487040" y="744840"/>
            <a:ext cx="4540680" cy="6048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CustomShape 1"/>
          <p:cNvSpPr/>
          <p:nvPr/>
        </p:nvSpPr>
        <p:spPr>
          <a:xfrm>
            <a:off x="115920" y="0"/>
            <a:ext cx="8809560" cy="66636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3" name="CustomShape 2"/>
          <p:cNvSpPr/>
          <p:nvPr/>
        </p:nvSpPr>
        <p:spPr>
          <a:xfrm>
            <a:off x="311040" y="105120"/>
            <a:ext cx="8221320" cy="61653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4" name="CustomShape 3"/>
          <p:cNvSpPr/>
          <p:nvPr/>
        </p:nvSpPr>
        <p:spPr>
          <a:xfrm>
            <a:off x="2069280" y="6500880"/>
            <a:ext cx="5590440" cy="30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ELEUSINE + MIL + C.</a:t>
            </a:r>
            <a:r>
              <a:rPr b="1" lang="fr-FR" sz="2000" spc="-92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OCHROLEUCA</a:t>
            </a:r>
            <a:endParaRPr b="0" lang="fr-FR" sz="2000" spc="-1" strike="noStrike">
              <a:latin typeface="Arial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CustomShape 1"/>
          <p:cNvSpPr/>
          <p:nvPr/>
        </p:nvSpPr>
        <p:spPr>
          <a:xfrm>
            <a:off x="4894920" y="3156120"/>
            <a:ext cx="4248360" cy="37011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6" name="CustomShape 2"/>
          <p:cNvSpPr/>
          <p:nvPr/>
        </p:nvSpPr>
        <p:spPr>
          <a:xfrm>
            <a:off x="5090040" y="3351240"/>
            <a:ext cx="4053240" cy="35060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7" name="CustomShape 3"/>
          <p:cNvSpPr/>
          <p:nvPr/>
        </p:nvSpPr>
        <p:spPr>
          <a:xfrm>
            <a:off x="24480" y="5926680"/>
            <a:ext cx="5141160" cy="549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8" name="CustomShape 4"/>
          <p:cNvSpPr/>
          <p:nvPr/>
        </p:nvSpPr>
        <p:spPr>
          <a:xfrm>
            <a:off x="45720" y="5949720"/>
            <a:ext cx="5104800" cy="513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9" name="CustomShape 5"/>
          <p:cNvSpPr/>
          <p:nvPr/>
        </p:nvSpPr>
        <p:spPr>
          <a:xfrm>
            <a:off x="1455480" y="6332040"/>
            <a:ext cx="2280600" cy="52524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0" name="CustomShape 6"/>
          <p:cNvSpPr/>
          <p:nvPr/>
        </p:nvSpPr>
        <p:spPr>
          <a:xfrm>
            <a:off x="1476720" y="6355080"/>
            <a:ext cx="2244240" cy="5022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1" name="CustomShape 7"/>
          <p:cNvSpPr/>
          <p:nvPr/>
        </p:nvSpPr>
        <p:spPr>
          <a:xfrm>
            <a:off x="186840" y="6031080"/>
            <a:ext cx="4827240" cy="9536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BRACHIARIA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	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+  CROTALARIA</a:t>
            </a:r>
            <a:r>
              <a:rPr b="1" lang="fr-FR" sz="1800" spc="-4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OCHROLEUCA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35"/>
              </a:spcBef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+  ELEUSINE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402" name="CustomShape 8"/>
          <p:cNvSpPr/>
          <p:nvPr/>
        </p:nvSpPr>
        <p:spPr>
          <a:xfrm>
            <a:off x="4349520" y="0"/>
            <a:ext cx="4793760" cy="356544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3" name="CustomShape 9"/>
          <p:cNvSpPr/>
          <p:nvPr/>
        </p:nvSpPr>
        <p:spPr>
          <a:xfrm>
            <a:off x="4544640" y="0"/>
            <a:ext cx="4598640" cy="317232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4" name="CustomShape 10"/>
          <p:cNvSpPr/>
          <p:nvPr/>
        </p:nvSpPr>
        <p:spPr>
          <a:xfrm>
            <a:off x="0" y="-66960"/>
            <a:ext cx="4595760" cy="62020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5" name="CustomShape 11"/>
          <p:cNvSpPr/>
          <p:nvPr/>
        </p:nvSpPr>
        <p:spPr>
          <a:xfrm>
            <a:off x="0" y="0"/>
            <a:ext cx="4202640" cy="58086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6" name="CustomShape 12"/>
          <p:cNvSpPr/>
          <p:nvPr/>
        </p:nvSpPr>
        <p:spPr>
          <a:xfrm>
            <a:off x="4011120" y="1235880"/>
            <a:ext cx="849600" cy="56916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7" name="CustomShape 13"/>
          <p:cNvSpPr/>
          <p:nvPr/>
        </p:nvSpPr>
        <p:spPr>
          <a:xfrm>
            <a:off x="4021560" y="1374480"/>
            <a:ext cx="360" cy="291960"/>
          </a:xfrm>
          <a:custGeom>
            <a:avLst/>
            <a:gdLst/>
            <a:ahLst/>
            <a:rect l="l" t="t" r="r" b="b"/>
            <a:pathLst>
              <a:path w="0" h="292735">
                <a:moveTo>
                  <a:pt x="0" y="0"/>
                </a:moveTo>
                <a:lnTo>
                  <a:pt x="0" y="292608"/>
                </a:lnTo>
              </a:path>
            </a:pathLst>
          </a:custGeom>
          <a:noFill/>
          <a:ln w="27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08" name="CustomShape 14"/>
          <p:cNvSpPr/>
          <p:nvPr/>
        </p:nvSpPr>
        <p:spPr>
          <a:xfrm>
            <a:off x="4048200" y="1379160"/>
            <a:ext cx="34920" cy="282960"/>
          </a:xfrm>
          <a:custGeom>
            <a:avLst/>
            <a:gdLst/>
            <a:ahLst/>
            <a:rect l="l" t="t" r="r" b="b"/>
            <a:pathLst>
              <a:path w="35560" h="283844">
                <a:moveTo>
                  <a:pt x="0" y="0"/>
                </a:moveTo>
                <a:lnTo>
                  <a:pt x="35433" y="0"/>
                </a:lnTo>
                <a:lnTo>
                  <a:pt x="35433" y="283463"/>
                </a:lnTo>
                <a:lnTo>
                  <a:pt x="0" y="283463"/>
                </a:lnTo>
                <a:lnTo>
                  <a:pt x="0" y="0"/>
                </a:lnTo>
                <a:close/>
              </a:path>
            </a:pathLst>
          </a:custGeom>
          <a:noFill/>
          <a:ln w="9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09" name="CustomShape 15"/>
          <p:cNvSpPr/>
          <p:nvPr/>
        </p:nvSpPr>
        <p:spPr>
          <a:xfrm>
            <a:off x="4101480" y="1237320"/>
            <a:ext cx="758160" cy="566280"/>
          </a:xfrm>
          <a:custGeom>
            <a:avLst/>
            <a:gdLst/>
            <a:ahLst/>
            <a:rect l="l" t="t" r="r" b="b"/>
            <a:pathLst>
              <a:path w="758825" h="567055">
                <a:moveTo>
                  <a:pt x="0" y="141732"/>
                </a:moveTo>
                <a:lnTo>
                  <a:pt x="475234" y="141732"/>
                </a:lnTo>
                <a:lnTo>
                  <a:pt x="475234" y="0"/>
                </a:lnTo>
                <a:lnTo>
                  <a:pt x="758698" y="283463"/>
                </a:lnTo>
                <a:lnTo>
                  <a:pt x="475234" y="566927"/>
                </a:lnTo>
                <a:lnTo>
                  <a:pt x="475234" y="425196"/>
                </a:lnTo>
                <a:lnTo>
                  <a:pt x="0" y="425196"/>
                </a:lnTo>
                <a:lnTo>
                  <a:pt x="0" y="141732"/>
                </a:lnTo>
                <a:close/>
              </a:path>
            </a:pathLst>
          </a:custGeom>
          <a:noFill/>
          <a:ln w="9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10" name="CustomShape 16"/>
          <p:cNvSpPr/>
          <p:nvPr/>
        </p:nvSpPr>
        <p:spPr>
          <a:xfrm>
            <a:off x="6845760" y="2763000"/>
            <a:ext cx="569160" cy="844920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1" name="CustomShape 17"/>
          <p:cNvSpPr/>
          <p:nvPr/>
        </p:nvSpPr>
        <p:spPr>
          <a:xfrm>
            <a:off x="6984360" y="2773440"/>
            <a:ext cx="291960" cy="360"/>
          </a:xfrm>
          <a:custGeom>
            <a:avLst/>
            <a:gdLst/>
            <a:ahLst/>
            <a:rect l="l" t="t" r="r" b="b"/>
            <a:pathLst>
              <a:path w="292734" h="0">
                <a:moveTo>
                  <a:pt x="0" y="0"/>
                </a:moveTo>
                <a:lnTo>
                  <a:pt x="292607" y="0"/>
                </a:lnTo>
              </a:path>
            </a:pathLst>
          </a:custGeom>
          <a:noFill/>
          <a:ln w="266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12" name="CustomShape 18"/>
          <p:cNvSpPr/>
          <p:nvPr/>
        </p:nvSpPr>
        <p:spPr>
          <a:xfrm>
            <a:off x="6989040" y="2800080"/>
            <a:ext cx="282960" cy="34920"/>
          </a:xfrm>
          <a:custGeom>
            <a:avLst/>
            <a:gdLst/>
            <a:ahLst/>
            <a:rect l="l" t="t" r="r" b="b"/>
            <a:pathLst>
              <a:path w="283845" h="35560">
                <a:moveTo>
                  <a:pt x="283463" y="0"/>
                </a:moveTo>
                <a:lnTo>
                  <a:pt x="283463" y="35432"/>
                </a:lnTo>
                <a:lnTo>
                  <a:pt x="0" y="35432"/>
                </a:lnTo>
                <a:lnTo>
                  <a:pt x="0" y="0"/>
                </a:lnTo>
                <a:lnTo>
                  <a:pt x="283463" y="0"/>
                </a:lnTo>
                <a:close/>
              </a:path>
            </a:pathLst>
          </a:custGeom>
          <a:noFill/>
          <a:ln w="9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13" name="CustomShape 19"/>
          <p:cNvSpPr/>
          <p:nvPr/>
        </p:nvSpPr>
        <p:spPr>
          <a:xfrm>
            <a:off x="6847200" y="2853000"/>
            <a:ext cx="566280" cy="753840"/>
          </a:xfrm>
          <a:custGeom>
            <a:avLst/>
            <a:gdLst/>
            <a:ahLst/>
            <a:rect l="l" t="t" r="r" b="b"/>
            <a:pathLst>
              <a:path w="567054" h="754379">
                <a:moveTo>
                  <a:pt x="425196" y="0"/>
                </a:moveTo>
                <a:lnTo>
                  <a:pt x="425196" y="470789"/>
                </a:lnTo>
                <a:lnTo>
                  <a:pt x="566927" y="470789"/>
                </a:lnTo>
                <a:lnTo>
                  <a:pt x="283464" y="754253"/>
                </a:lnTo>
                <a:lnTo>
                  <a:pt x="0" y="470789"/>
                </a:lnTo>
                <a:lnTo>
                  <a:pt x="141732" y="470789"/>
                </a:lnTo>
                <a:lnTo>
                  <a:pt x="141732" y="0"/>
                </a:lnTo>
                <a:lnTo>
                  <a:pt x="425196" y="0"/>
                </a:lnTo>
                <a:close/>
              </a:path>
            </a:pathLst>
          </a:custGeom>
          <a:noFill/>
          <a:ln w="9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CustomShape 1"/>
          <p:cNvSpPr/>
          <p:nvPr/>
        </p:nvSpPr>
        <p:spPr>
          <a:xfrm>
            <a:off x="64080" y="5640480"/>
            <a:ext cx="2154240" cy="7855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CustomShape 2"/>
          <p:cNvSpPr/>
          <p:nvPr/>
        </p:nvSpPr>
        <p:spPr>
          <a:xfrm>
            <a:off x="259200" y="5844240"/>
            <a:ext cx="8770680" cy="103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3300"/>
                </a:solidFill>
                <a:latin typeface="Century Gothic"/>
                <a:ea typeface="DejaVu Sans"/>
              </a:rPr>
              <a:t>Le+grand Défi:</a:t>
            </a:r>
            <a:r>
              <a:rPr b="1" lang="fr-FR" sz="2000" spc="-1" strike="noStrike">
                <a:solidFill>
                  <a:srgbClr val="003300"/>
                </a:solidFill>
                <a:latin typeface="Century Gothic"/>
                <a:ea typeface="DejaVu Sans"/>
              </a:rPr>
              <a:t>	</a:t>
            </a:r>
            <a:r>
              <a:rPr b="1" lang="fr-FR" sz="2400" spc="-1" strike="noStrike">
                <a:solidFill>
                  <a:srgbClr val="003300"/>
                </a:solidFill>
                <a:latin typeface="Century Gothic"/>
                <a:ea typeface="DejaVu Sans"/>
              </a:rPr>
              <a:t>Augmenter la teneur en M.O.du sol en conditions de climat tropical humide </a:t>
            </a:r>
            <a:endParaRPr b="0" lang="fr-FR" sz="2400" spc="-1" strike="noStrike">
              <a:latin typeface="Arial"/>
            </a:endParaRPr>
          </a:p>
          <a:p>
            <a:pPr marL="3693960"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</p:txBody>
      </p:sp>
      <p:sp>
        <p:nvSpPr>
          <p:cNvPr id="689" name="CustomShape 3"/>
          <p:cNvSpPr/>
          <p:nvPr/>
        </p:nvSpPr>
        <p:spPr>
          <a:xfrm>
            <a:off x="465480" y="282600"/>
            <a:ext cx="8117280" cy="432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7280">
              <a:lnSpc>
                <a:spcPct val="100000"/>
              </a:lnSpc>
            </a:pPr>
            <a:r>
              <a:rPr b="1" lang="fr-FR" sz="2000" spc="-1" strike="noStrike" u="heavy">
                <a:solidFill>
                  <a:srgbClr val="000000"/>
                </a:solidFill>
                <a:uFillTx/>
                <a:latin typeface="Century Gothic"/>
                <a:ea typeface="DejaVu Sans"/>
              </a:rPr>
              <a:t>Vision générale:</a:t>
            </a:r>
            <a:endParaRPr b="0" lang="fr-FR" sz="2000" spc="-1" strike="noStrike">
              <a:latin typeface="Arial"/>
            </a:endParaRPr>
          </a:p>
          <a:p>
            <a:pPr marL="17280">
              <a:lnSpc>
                <a:spcPct val="100000"/>
              </a:lnSpc>
              <a:spcBef>
                <a:spcPts val="31"/>
              </a:spcBef>
            </a:pPr>
            <a:endParaRPr b="0" lang="fr-FR" sz="2000" spc="-1" strike="noStrike">
              <a:latin typeface="Arial"/>
            </a:endParaRPr>
          </a:p>
          <a:p>
            <a:pPr marL="17280" algn="just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La </a:t>
            </a:r>
            <a:r>
              <a:rPr b="0" lang="fr-FR" sz="2000" spc="-1" strike="noStrike" u="heavy">
                <a:solidFill>
                  <a:srgbClr val="000000"/>
                </a:solidFill>
                <a:uFillTx/>
                <a:latin typeface="Century Gothic"/>
                <a:ea typeface="DejaVu Sans"/>
              </a:rPr>
              <a:t>monoculture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favorise une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réduction de la biomasse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et de la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diversité microbienne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, en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altérant la </a:t>
            </a:r>
            <a:r>
              <a:rPr b="1" lang="fr-FR" sz="2000" spc="-7" strike="noStrike">
                <a:solidFill>
                  <a:srgbClr val="000000"/>
                </a:solidFill>
                <a:latin typeface="Century Gothic"/>
                <a:ea typeface="DejaVu Sans"/>
              </a:rPr>
              <a:t>structure physique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du sol, en provoquant la compaction et l’augmentation de maladies du sol . (</a:t>
            </a:r>
            <a:r>
              <a:rPr b="0" i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nématodes,  fusariose,  rhizoctonia,  Sclerotinia sclerotiorum,</a:t>
            </a:r>
            <a:r>
              <a:rPr b="0" i="1" lang="fr-FR" sz="2000" spc="-92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i="1" lang="fr-FR" sz="2000" spc="-7" strike="noStrike">
                <a:solidFill>
                  <a:srgbClr val="000000"/>
                </a:solidFill>
                <a:latin typeface="Century Gothic"/>
                <a:ea typeface="DejaVu Sans"/>
              </a:rPr>
              <a:t>...)</a:t>
            </a:r>
            <a:endParaRPr b="0" lang="fr-FR" sz="2000" spc="-1" strike="noStrike">
              <a:latin typeface="Arial"/>
            </a:endParaRPr>
          </a:p>
          <a:p>
            <a:pPr marL="1728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17280">
              <a:lnSpc>
                <a:spcPct val="100000"/>
              </a:lnSpc>
              <a:spcBef>
                <a:spcPts val="26"/>
              </a:spcBef>
            </a:pPr>
            <a:endParaRPr b="0" lang="fr-FR" sz="2000" spc="-1" strike="noStrike">
              <a:latin typeface="Arial"/>
            </a:endParaRPr>
          </a:p>
          <a:p>
            <a:pPr marL="17280">
              <a:lnSpc>
                <a:spcPct val="100000"/>
              </a:lnSpc>
              <a:spcBef>
                <a:spcPts val="6"/>
              </a:spcBef>
            </a:pPr>
            <a:r>
              <a:rPr b="1" lang="fr-FR" sz="2000" spc="-1" strike="noStrike" u="heavy">
                <a:solidFill>
                  <a:srgbClr val="000000"/>
                </a:solidFill>
                <a:uFillTx/>
                <a:latin typeface="Century Gothic"/>
                <a:ea typeface="DejaVu Sans"/>
              </a:rPr>
              <a:t>Défis:</a:t>
            </a:r>
            <a:endParaRPr b="0" lang="fr-FR" sz="2000" spc="-1" strike="noStrike">
              <a:latin typeface="Arial"/>
            </a:endParaRPr>
          </a:p>
          <a:p>
            <a:pPr marL="355680" indent="-342360">
              <a:lnSpc>
                <a:spcPct val="107000"/>
              </a:lnSpc>
              <a:spcBef>
                <a:spcPts val="151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Implantation d’1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système de production durable</a:t>
            </a:r>
            <a:r>
              <a:rPr b="1" lang="fr-FR" sz="2000" spc="-29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avec des </a:t>
            </a:r>
            <a:r>
              <a:rPr b="1" lang="fr-FR" sz="2400" spc="-1" strike="noStrike">
                <a:solidFill>
                  <a:srgbClr val="009900"/>
                </a:solidFill>
                <a:latin typeface="Century Gothic"/>
                <a:ea typeface="DejaVu Sans"/>
              </a:rPr>
              <a:t>rotations de cultures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et semis de</a:t>
            </a:r>
            <a:r>
              <a:rPr b="0" lang="fr-FR" sz="2000" spc="-1" strike="noStrike">
                <a:solidFill>
                  <a:srgbClr val="009900"/>
                </a:solidFill>
                <a:latin typeface="Century Gothic"/>
                <a:ea typeface="DejaVu Sans"/>
              </a:rPr>
              <a:t> </a:t>
            </a:r>
            <a:r>
              <a:rPr b="1" lang="fr-FR" sz="2400" spc="-1" strike="noStrike">
                <a:solidFill>
                  <a:srgbClr val="009900"/>
                </a:solidFill>
                <a:latin typeface="Century Gothic"/>
                <a:ea typeface="DejaVu Sans"/>
              </a:rPr>
              <a:t>couverts végétaux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entre les cultures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	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690" name="CustomShape 4"/>
          <p:cNvSpPr/>
          <p:nvPr/>
        </p:nvSpPr>
        <p:spPr>
          <a:xfrm>
            <a:off x="506160" y="4616280"/>
            <a:ext cx="3960360" cy="64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100" spc="-1" strike="noStrike" u="heavy">
                <a:solidFill>
                  <a:srgbClr val="ff0000"/>
                </a:solidFill>
                <a:uFillTx/>
                <a:latin typeface="Century Gothic"/>
                <a:ea typeface="DejaVu Sans"/>
              </a:rPr>
              <a:t>DIVERSIFICATION </a:t>
            </a:r>
            <a:r>
              <a:rPr b="1" lang="fr-FR" sz="2100" spc="-1" strike="noStrike">
                <a:solidFill>
                  <a:srgbClr val="524633"/>
                </a:solidFill>
                <a:latin typeface="Century Gothic"/>
                <a:ea typeface="DejaVu Sans"/>
              </a:rPr>
              <a:t>DE</a:t>
            </a:r>
            <a:r>
              <a:rPr b="1" lang="fr-FR" sz="2100" spc="-46" strike="noStrike">
                <a:solidFill>
                  <a:srgbClr val="524633"/>
                </a:solidFill>
                <a:latin typeface="Century Gothic"/>
                <a:ea typeface="DejaVu Sans"/>
              </a:rPr>
              <a:t> </a:t>
            </a:r>
            <a:r>
              <a:rPr b="1" lang="fr-FR" sz="2100" spc="-1" strike="noStrike">
                <a:solidFill>
                  <a:srgbClr val="524633"/>
                </a:solidFill>
                <a:latin typeface="Century Gothic"/>
                <a:ea typeface="DejaVu Sans"/>
              </a:rPr>
              <a:t>CULTURES   DU SOL</a:t>
            </a:r>
            <a:r>
              <a:rPr b="1" lang="fr-FR" sz="2100" spc="-86" strike="noStrike">
                <a:solidFill>
                  <a:srgbClr val="524633"/>
                </a:solidFill>
                <a:latin typeface="Century Gothic"/>
                <a:ea typeface="DejaVu Sans"/>
              </a:rPr>
              <a:t> </a:t>
            </a:r>
            <a:r>
              <a:rPr b="1" lang="fr-FR" sz="2100" spc="-1" strike="noStrike">
                <a:solidFill>
                  <a:srgbClr val="524633"/>
                </a:solidFill>
                <a:latin typeface="Century Gothic"/>
                <a:ea typeface="DejaVu Sans"/>
              </a:rPr>
              <a:t>!!!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691" name="CustomShape 5"/>
          <p:cNvSpPr/>
          <p:nvPr/>
        </p:nvSpPr>
        <p:spPr>
          <a:xfrm>
            <a:off x="4467240" y="4584240"/>
            <a:ext cx="3761640" cy="6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524633"/>
                </a:solidFill>
                <a:latin typeface="Century Gothic"/>
                <a:ea typeface="DejaVu Sans"/>
              </a:rPr>
              <a:t>ET </a:t>
            </a:r>
            <a:r>
              <a:rPr b="1" lang="fr-FR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PROTECTION CO</a:t>
            </a:r>
            <a:r>
              <a:rPr b="1" lang="fr-FR" sz="2000" spc="-9" strike="noStrike">
                <a:solidFill>
                  <a:srgbClr val="ff0000"/>
                </a:solidFill>
                <a:latin typeface="Century Gothic"/>
                <a:ea typeface="DejaVu Sans"/>
              </a:rPr>
              <a:t>N</a:t>
            </a:r>
            <a:r>
              <a:rPr b="1" lang="fr-FR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ST</a:t>
            </a:r>
            <a:r>
              <a:rPr b="1" lang="fr-FR" sz="2000" spc="-9" strike="noStrike">
                <a:solidFill>
                  <a:srgbClr val="ff0000"/>
                </a:solidFill>
                <a:latin typeface="Century Gothic"/>
                <a:ea typeface="DejaVu Sans"/>
              </a:rPr>
              <a:t>A</a:t>
            </a:r>
            <a:r>
              <a:rPr b="1" lang="fr-FR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N</a:t>
            </a:r>
            <a:r>
              <a:rPr b="1" lang="fr-FR" sz="2000" spc="-9" strike="noStrike">
                <a:solidFill>
                  <a:srgbClr val="ff0000"/>
                </a:solidFill>
                <a:latin typeface="Century Gothic"/>
                <a:ea typeface="DejaVu Sans"/>
              </a:rPr>
              <a:t>T</a:t>
            </a:r>
            <a:r>
              <a:rPr b="1" lang="fr-FR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E</a:t>
            </a:r>
            <a:endParaRPr b="0" lang="fr-FR" sz="20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CustomShape 1"/>
          <p:cNvSpPr/>
          <p:nvPr/>
        </p:nvSpPr>
        <p:spPr>
          <a:xfrm>
            <a:off x="0" y="0"/>
            <a:ext cx="5500800" cy="68572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5" name="CustomShape 2"/>
          <p:cNvSpPr/>
          <p:nvPr/>
        </p:nvSpPr>
        <p:spPr>
          <a:xfrm>
            <a:off x="0" y="0"/>
            <a:ext cx="5107680" cy="68572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6" name="CustomShape 3"/>
          <p:cNvSpPr/>
          <p:nvPr/>
        </p:nvSpPr>
        <p:spPr>
          <a:xfrm>
            <a:off x="5715000" y="160920"/>
            <a:ext cx="2214360" cy="547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MIX  DE</a:t>
            </a:r>
            <a:r>
              <a:rPr b="1" lang="fr-FR" sz="1800" spc="-94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6 ESPÈCES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417" name="CustomShape 4"/>
          <p:cNvSpPr/>
          <p:nvPr/>
        </p:nvSpPr>
        <p:spPr>
          <a:xfrm>
            <a:off x="5806080" y="1258560"/>
            <a:ext cx="2475720" cy="219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B</a:t>
            </a:r>
            <a:r>
              <a:rPr b="1" lang="fr-FR" sz="1800" spc="-94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ruziziensis  Mil</a:t>
            </a:r>
            <a:endParaRPr b="0" lang="fr-FR" sz="18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Eleusine  </a:t>
            </a:r>
            <a:endParaRPr b="0" lang="fr-FR" sz="18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Crotalária</a:t>
            </a:r>
            <a:r>
              <a:rPr b="1" lang="fr-FR" sz="1800" spc="-8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ochroleuca  Sarrasin</a:t>
            </a:r>
            <a:endParaRPr b="0" lang="fr-FR" sz="18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Radis fourrager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418" name="CustomShape 5"/>
          <p:cNvSpPr/>
          <p:nvPr/>
        </p:nvSpPr>
        <p:spPr>
          <a:xfrm>
            <a:off x="387000" y="212760"/>
            <a:ext cx="836964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ts val="239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Faz.</a:t>
            </a:r>
            <a:r>
              <a:rPr b="1" lang="fr-FR" sz="2000" spc="-60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</a:rPr>
              <a:t>Capuaba</a:t>
            </a:r>
            <a:br/>
            <a:r>
              <a:rPr b="1" lang="fr-FR" sz="2400" spc="-1" strike="noStrike">
                <a:solidFill>
                  <a:srgbClr val="c00000"/>
                </a:solidFill>
                <a:latin typeface="Century Gothic"/>
              </a:rPr>
              <a:t>Mai</a:t>
            </a:r>
            <a:r>
              <a:rPr b="1" lang="fr-FR" sz="2400" spc="-92" strike="noStrike">
                <a:solidFill>
                  <a:srgbClr val="c00000"/>
                </a:solidFill>
                <a:latin typeface="Century Gothic"/>
              </a:rPr>
              <a:t> </a:t>
            </a:r>
            <a:r>
              <a:rPr b="1" lang="fr-FR" sz="2400" spc="-1" strike="noStrike">
                <a:solidFill>
                  <a:srgbClr val="c00000"/>
                </a:solidFill>
                <a:latin typeface="Century Gothic"/>
              </a:rPr>
              <a:t>2015                                                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419" name="CustomShape 6"/>
          <p:cNvSpPr/>
          <p:nvPr/>
        </p:nvSpPr>
        <p:spPr>
          <a:xfrm>
            <a:off x="5171040" y="2767680"/>
            <a:ext cx="3972240" cy="3920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0" name="CustomShape 7"/>
          <p:cNvSpPr/>
          <p:nvPr/>
        </p:nvSpPr>
        <p:spPr>
          <a:xfrm>
            <a:off x="5366160" y="2962800"/>
            <a:ext cx="3562560" cy="33321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1" name="CustomShape 8"/>
          <p:cNvSpPr/>
          <p:nvPr/>
        </p:nvSpPr>
        <p:spPr>
          <a:xfrm>
            <a:off x="6091920" y="6463440"/>
            <a:ext cx="183744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400" spc="-1" strike="noStrike">
                <a:solidFill>
                  <a:srgbClr val="c00000"/>
                </a:solidFill>
                <a:latin typeface="Century Gothic"/>
                <a:ea typeface="DejaVu Sans"/>
              </a:rPr>
              <a:t>Aôut</a:t>
            </a:r>
            <a:r>
              <a:rPr b="1" lang="fr-FR" sz="2400" spc="-92" strike="noStrike">
                <a:solidFill>
                  <a:srgbClr val="c00000"/>
                </a:solidFill>
                <a:latin typeface="Century Gothic"/>
                <a:ea typeface="DejaVu Sans"/>
              </a:rPr>
              <a:t> </a:t>
            </a:r>
            <a:r>
              <a:rPr b="1" lang="fr-FR" sz="2400" spc="-1" strike="noStrike">
                <a:solidFill>
                  <a:srgbClr val="c00000"/>
                </a:solidFill>
                <a:latin typeface="Century Gothic"/>
                <a:ea typeface="DejaVu Sans"/>
              </a:rPr>
              <a:t>2015</a:t>
            </a:r>
            <a:endParaRPr b="0" lang="fr-FR" sz="2400" spc="-1" strike="noStrike">
              <a:latin typeface="Arial"/>
            </a:endParaRPr>
          </a:p>
        </p:txBody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CustomShape 1"/>
          <p:cNvSpPr/>
          <p:nvPr/>
        </p:nvSpPr>
        <p:spPr>
          <a:xfrm>
            <a:off x="3800880" y="0"/>
            <a:ext cx="5342400" cy="68572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3" name="CustomShape 2"/>
          <p:cNvSpPr/>
          <p:nvPr/>
        </p:nvSpPr>
        <p:spPr>
          <a:xfrm>
            <a:off x="3996000" y="189000"/>
            <a:ext cx="4859280" cy="64778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4" name="CustomShape 3"/>
          <p:cNvSpPr/>
          <p:nvPr/>
        </p:nvSpPr>
        <p:spPr>
          <a:xfrm>
            <a:off x="474480" y="5042160"/>
            <a:ext cx="128700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Mai</a:t>
            </a:r>
            <a:r>
              <a:rPr b="1" lang="fr-FR" sz="2000" spc="-106" strike="noStrike">
                <a:solidFill>
                  <a:srgbClr val="c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2015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425" name="CustomShape 4"/>
          <p:cNvSpPr/>
          <p:nvPr/>
        </p:nvSpPr>
        <p:spPr>
          <a:xfrm>
            <a:off x="474480" y="2041200"/>
            <a:ext cx="1831320" cy="192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</a:rPr>
              <a:t>C.</a:t>
            </a:r>
            <a:r>
              <a:rPr b="1" lang="fr-FR" sz="1800" spc="-109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</a:rPr>
              <a:t>Ochroleuca  C spectabilis  Tournesol</a:t>
            </a:r>
            <a:br/>
            <a:r>
              <a:rPr b="1" lang="fr-FR" sz="1800" spc="-1" strike="noStrike">
                <a:solidFill>
                  <a:srgbClr val="000000"/>
                </a:solidFill>
                <a:latin typeface="Century Gothic"/>
              </a:rPr>
              <a:t> Mil</a:t>
            </a:r>
            <a:br/>
            <a:r>
              <a:rPr b="1" lang="fr-FR" sz="1800" spc="-1" strike="noStrike">
                <a:solidFill>
                  <a:srgbClr val="000000"/>
                </a:solidFill>
                <a:latin typeface="Century Gothic"/>
              </a:rPr>
              <a:t>Radis fourrager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CustomShape 1"/>
          <p:cNvSpPr/>
          <p:nvPr/>
        </p:nvSpPr>
        <p:spPr>
          <a:xfrm>
            <a:off x="3767400" y="254520"/>
            <a:ext cx="5375880" cy="55663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7" name="CustomShape 2"/>
          <p:cNvSpPr/>
          <p:nvPr/>
        </p:nvSpPr>
        <p:spPr>
          <a:xfrm>
            <a:off x="3962520" y="449640"/>
            <a:ext cx="4978080" cy="49780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8" name="CustomShape 3"/>
          <p:cNvSpPr/>
          <p:nvPr/>
        </p:nvSpPr>
        <p:spPr>
          <a:xfrm>
            <a:off x="6793200" y="5802840"/>
            <a:ext cx="169416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</a:t>
            </a:r>
            <a:r>
              <a:rPr b="1" lang="fr-FR" sz="2000" spc="-5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  Nov.</a:t>
            </a:r>
            <a:r>
              <a:rPr b="1" lang="fr-FR" sz="2000" spc="-10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2015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429" name="CustomShape 4"/>
          <p:cNvSpPr/>
          <p:nvPr/>
        </p:nvSpPr>
        <p:spPr>
          <a:xfrm>
            <a:off x="0" y="254520"/>
            <a:ext cx="4236120" cy="55602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0" name="CustomShape 5"/>
          <p:cNvSpPr/>
          <p:nvPr/>
        </p:nvSpPr>
        <p:spPr>
          <a:xfrm>
            <a:off x="150840" y="449640"/>
            <a:ext cx="3691800" cy="49719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1" name="CustomShape 6"/>
          <p:cNvSpPr/>
          <p:nvPr/>
        </p:nvSpPr>
        <p:spPr>
          <a:xfrm>
            <a:off x="2606040" y="5802480"/>
            <a:ext cx="265104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Sol Ferrallitique Jaune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CustomShape 1"/>
          <p:cNvSpPr/>
          <p:nvPr/>
        </p:nvSpPr>
        <p:spPr>
          <a:xfrm>
            <a:off x="546480" y="475200"/>
            <a:ext cx="7404120" cy="73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i="1" lang="fr-FR" sz="2400" spc="-1" strike="noStrike">
                <a:solidFill>
                  <a:srgbClr val="006600"/>
                </a:solidFill>
                <a:latin typeface="Century Gothic"/>
                <a:ea typeface="DejaVu Sans"/>
              </a:rPr>
              <a:t>“</a:t>
            </a:r>
            <a:r>
              <a:rPr b="1" i="1" lang="fr-FR" sz="2400" spc="-1" strike="noStrike">
                <a:solidFill>
                  <a:srgbClr val="006600"/>
                </a:solidFill>
                <a:latin typeface="Century Gothic"/>
                <a:ea typeface="DejaVu Sans"/>
              </a:rPr>
              <a:t>Un sol dans lequel la vie est préservée répond  bien à n’importe quelle culture”.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433" name="CustomShape 2"/>
          <p:cNvSpPr/>
          <p:nvPr/>
        </p:nvSpPr>
        <p:spPr>
          <a:xfrm>
            <a:off x="546480" y="1707480"/>
            <a:ext cx="255384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Ana Maria</a:t>
            </a:r>
            <a:r>
              <a:rPr b="1" lang="fr-FR" sz="2000" spc="-5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Primavesi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434" name="CustomShape 3"/>
          <p:cNvSpPr/>
          <p:nvPr/>
        </p:nvSpPr>
        <p:spPr>
          <a:xfrm>
            <a:off x="3512880" y="1217520"/>
            <a:ext cx="5627520" cy="56275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5" name="CustomShape 4"/>
          <p:cNvSpPr/>
          <p:nvPr/>
        </p:nvSpPr>
        <p:spPr>
          <a:xfrm>
            <a:off x="3708000" y="1412640"/>
            <a:ext cx="5039280" cy="50392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6" name="CustomShape 5"/>
          <p:cNvSpPr/>
          <p:nvPr/>
        </p:nvSpPr>
        <p:spPr>
          <a:xfrm>
            <a:off x="574560" y="3067920"/>
            <a:ext cx="2331000" cy="30578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7" name="CustomShape 6"/>
          <p:cNvSpPr/>
          <p:nvPr/>
        </p:nvSpPr>
        <p:spPr>
          <a:xfrm>
            <a:off x="769680" y="3263040"/>
            <a:ext cx="1742760" cy="24696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CustomShape 1"/>
          <p:cNvSpPr/>
          <p:nvPr/>
        </p:nvSpPr>
        <p:spPr>
          <a:xfrm>
            <a:off x="0" y="778680"/>
            <a:ext cx="9143280" cy="456480"/>
          </a:xfrm>
          <a:custGeom>
            <a:avLst/>
            <a:gdLst/>
            <a:ahLst/>
            <a:rect l="l" t="t" r="r" b="b"/>
            <a:pathLst>
              <a:path w="9144000" h="457200">
                <a:moveTo>
                  <a:pt x="0" y="0"/>
                </a:moveTo>
                <a:lnTo>
                  <a:pt x="0" y="457200"/>
                </a:lnTo>
                <a:lnTo>
                  <a:pt x="9143999" y="457200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9" name="CustomShape 2"/>
          <p:cNvSpPr/>
          <p:nvPr/>
        </p:nvSpPr>
        <p:spPr>
          <a:xfrm>
            <a:off x="2657880" y="838440"/>
            <a:ext cx="346140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LAUDO DE ANÁLISE DE</a:t>
            </a:r>
            <a:r>
              <a:rPr b="1" lang="fr-FR" sz="2000" spc="-151" strike="noStrike">
                <a:solidFill>
                  <a:srgbClr val="ffffff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SOLO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440" name="CustomShape 3"/>
          <p:cNvSpPr/>
          <p:nvPr/>
        </p:nvSpPr>
        <p:spPr>
          <a:xfrm>
            <a:off x="206640" y="6278040"/>
            <a:ext cx="2828880" cy="48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Sol ferralliique jaune</a:t>
            </a:r>
            <a:r>
              <a:rPr b="1" lang="fr-FR" sz="1600" spc="-7" strike="noStrike">
                <a:solidFill>
                  <a:srgbClr val="000000"/>
                </a:solidFill>
                <a:latin typeface="Century Gothic"/>
                <a:ea typeface="DejaVu Sans"/>
              </a:rPr>
              <a:t> Teneur en argilede 62%</a:t>
            </a:r>
            <a:r>
              <a:rPr b="1" lang="fr-FR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441" name="CustomShape 4"/>
          <p:cNvSpPr/>
          <p:nvPr/>
        </p:nvSpPr>
        <p:spPr>
          <a:xfrm>
            <a:off x="258120" y="222840"/>
            <a:ext cx="328788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entury Gothic"/>
              </a:rPr>
              <a:t>Faz.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</a:rPr>
              <a:t>Capuaba – talhão</a:t>
            </a:r>
            <a:r>
              <a:rPr b="0" lang="fr-FR" sz="2000" spc="-160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Century Gothic"/>
              </a:rPr>
              <a:t>01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442" name="CustomShape 5"/>
          <p:cNvSpPr/>
          <p:nvPr/>
        </p:nvSpPr>
        <p:spPr>
          <a:xfrm>
            <a:off x="1082880" y="1286280"/>
            <a:ext cx="6967800" cy="498564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3" name="CustomShape 6"/>
          <p:cNvSpPr/>
          <p:nvPr/>
        </p:nvSpPr>
        <p:spPr>
          <a:xfrm>
            <a:off x="4507920" y="2764440"/>
            <a:ext cx="127440" cy="13280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4" name="CustomShape 7"/>
          <p:cNvSpPr/>
          <p:nvPr/>
        </p:nvSpPr>
        <p:spPr>
          <a:xfrm>
            <a:off x="3492360" y="2082600"/>
            <a:ext cx="370080" cy="622800"/>
          </a:xfrm>
          <a:custGeom>
            <a:avLst/>
            <a:gdLst/>
            <a:ahLst/>
            <a:rect l="l" t="t" r="r" b="b"/>
            <a:pathLst>
              <a:path w="370839" h="623569">
                <a:moveTo>
                  <a:pt x="0" y="61721"/>
                </a:moveTo>
                <a:lnTo>
                  <a:pt x="4857" y="37718"/>
                </a:lnTo>
                <a:lnTo>
                  <a:pt x="18097" y="18097"/>
                </a:lnTo>
                <a:lnTo>
                  <a:pt x="37719" y="4857"/>
                </a:lnTo>
                <a:lnTo>
                  <a:pt x="61721" y="0"/>
                </a:lnTo>
                <a:lnTo>
                  <a:pt x="308609" y="0"/>
                </a:lnTo>
                <a:lnTo>
                  <a:pt x="332612" y="4857"/>
                </a:lnTo>
                <a:lnTo>
                  <a:pt x="352234" y="18097"/>
                </a:lnTo>
                <a:lnTo>
                  <a:pt x="365474" y="37719"/>
                </a:lnTo>
                <a:lnTo>
                  <a:pt x="370331" y="61721"/>
                </a:lnTo>
                <a:lnTo>
                  <a:pt x="370331" y="561593"/>
                </a:lnTo>
                <a:lnTo>
                  <a:pt x="365474" y="585596"/>
                </a:lnTo>
                <a:lnTo>
                  <a:pt x="352234" y="605218"/>
                </a:lnTo>
                <a:lnTo>
                  <a:pt x="332612" y="618458"/>
                </a:lnTo>
                <a:lnTo>
                  <a:pt x="308609" y="623315"/>
                </a:lnTo>
                <a:lnTo>
                  <a:pt x="61721" y="623315"/>
                </a:lnTo>
                <a:lnTo>
                  <a:pt x="37718" y="618458"/>
                </a:lnTo>
                <a:lnTo>
                  <a:pt x="18097" y="605218"/>
                </a:lnTo>
                <a:lnTo>
                  <a:pt x="4857" y="585596"/>
                </a:lnTo>
                <a:lnTo>
                  <a:pt x="0" y="561593"/>
                </a:lnTo>
                <a:lnTo>
                  <a:pt x="0" y="61721"/>
                </a:lnTo>
                <a:close/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45" name="CustomShape 8"/>
          <p:cNvSpPr/>
          <p:nvPr/>
        </p:nvSpPr>
        <p:spPr>
          <a:xfrm>
            <a:off x="6229440" y="2082600"/>
            <a:ext cx="502200" cy="622800"/>
          </a:xfrm>
          <a:custGeom>
            <a:avLst/>
            <a:gdLst/>
            <a:ahLst/>
            <a:rect l="l" t="t" r="r" b="b"/>
            <a:pathLst>
              <a:path w="502920" h="623569">
                <a:moveTo>
                  <a:pt x="0" y="83819"/>
                </a:moveTo>
                <a:lnTo>
                  <a:pt x="6578" y="51167"/>
                </a:lnTo>
                <a:lnTo>
                  <a:pt x="24526" y="24526"/>
                </a:lnTo>
                <a:lnTo>
                  <a:pt x="51167" y="6578"/>
                </a:lnTo>
                <a:lnTo>
                  <a:pt x="83820" y="0"/>
                </a:lnTo>
                <a:lnTo>
                  <a:pt x="419100" y="0"/>
                </a:lnTo>
                <a:lnTo>
                  <a:pt x="451699" y="6578"/>
                </a:lnTo>
                <a:lnTo>
                  <a:pt x="478345" y="24526"/>
                </a:lnTo>
                <a:lnTo>
                  <a:pt x="496323" y="51167"/>
                </a:lnTo>
                <a:lnTo>
                  <a:pt x="502920" y="83819"/>
                </a:lnTo>
                <a:lnTo>
                  <a:pt x="502920" y="539495"/>
                </a:lnTo>
                <a:lnTo>
                  <a:pt x="496323" y="572148"/>
                </a:lnTo>
                <a:lnTo>
                  <a:pt x="478345" y="598789"/>
                </a:lnTo>
                <a:lnTo>
                  <a:pt x="451699" y="616737"/>
                </a:lnTo>
                <a:lnTo>
                  <a:pt x="419100" y="623315"/>
                </a:lnTo>
                <a:lnTo>
                  <a:pt x="83820" y="623315"/>
                </a:lnTo>
                <a:lnTo>
                  <a:pt x="51167" y="616737"/>
                </a:lnTo>
                <a:lnTo>
                  <a:pt x="24526" y="598789"/>
                </a:lnTo>
                <a:lnTo>
                  <a:pt x="6578" y="572148"/>
                </a:lnTo>
                <a:lnTo>
                  <a:pt x="0" y="539495"/>
                </a:lnTo>
                <a:lnTo>
                  <a:pt x="0" y="83819"/>
                </a:lnTo>
                <a:close/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46" name="CustomShape 9"/>
          <p:cNvSpPr/>
          <p:nvPr/>
        </p:nvSpPr>
        <p:spPr>
          <a:xfrm>
            <a:off x="2595960" y="5229720"/>
            <a:ext cx="464040" cy="752400"/>
          </a:xfrm>
          <a:custGeom>
            <a:avLst/>
            <a:gdLst/>
            <a:ahLst/>
            <a:rect l="l" t="t" r="r" b="b"/>
            <a:pathLst>
              <a:path w="464819" h="753110">
                <a:moveTo>
                  <a:pt x="0" y="77470"/>
                </a:moveTo>
                <a:lnTo>
                  <a:pt x="6086" y="47309"/>
                </a:lnTo>
                <a:lnTo>
                  <a:pt x="22685" y="22685"/>
                </a:lnTo>
                <a:lnTo>
                  <a:pt x="47309" y="6086"/>
                </a:lnTo>
                <a:lnTo>
                  <a:pt x="77470" y="0"/>
                </a:lnTo>
                <a:lnTo>
                  <a:pt x="387350" y="0"/>
                </a:lnTo>
                <a:lnTo>
                  <a:pt x="417510" y="6086"/>
                </a:lnTo>
                <a:lnTo>
                  <a:pt x="442134" y="22685"/>
                </a:lnTo>
                <a:lnTo>
                  <a:pt x="458733" y="47309"/>
                </a:lnTo>
                <a:lnTo>
                  <a:pt x="464820" y="77470"/>
                </a:lnTo>
                <a:lnTo>
                  <a:pt x="464820" y="675386"/>
                </a:lnTo>
                <a:lnTo>
                  <a:pt x="458733" y="705541"/>
                </a:lnTo>
                <a:lnTo>
                  <a:pt x="442134" y="730165"/>
                </a:lnTo>
                <a:lnTo>
                  <a:pt x="417510" y="746768"/>
                </a:lnTo>
                <a:lnTo>
                  <a:pt x="387350" y="752856"/>
                </a:lnTo>
                <a:lnTo>
                  <a:pt x="77470" y="752856"/>
                </a:lnTo>
                <a:lnTo>
                  <a:pt x="47309" y="746768"/>
                </a:lnTo>
                <a:lnTo>
                  <a:pt x="22685" y="730165"/>
                </a:lnTo>
                <a:lnTo>
                  <a:pt x="6086" y="705541"/>
                </a:lnTo>
                <a:lnTo>
                  <a:pt x="0" y="675386"/>
                </a:lnTo>
                <a:lnTo>
                  <a:pt x="0" y="77470"/>
                </a:lnTo>
                <a:close/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47" name="CustomShape 10"/>
          <p:cNvSpPr/>
          <p:nvPr/>
        </p:nvSpPr>
        <p:spPr>
          <a:xfrm>
            <a:off x="128160" y="1313640"/>
            <a:ext cx="8835480" cy="49737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8" name="CustomShape 11"/>
          <p:cNvSpPr/>
          <p:nvPr/>
        </p:nvSpPr>
        <p:spPr>
          <a:xfrm>
            <a:off x="7395840" y="6396480"/>
            <a:ext cx="140724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304" strike="noStrike">
                <a:solidFill>
                  <a:srgbClr val="006fc0"/>
                </a:solidFill>
                <a:latin typeface="Century Gothic"/>
                <a:ea typeface="DejaVu Sans"/>
              </a:rPr>
              <a:t>agosto/</a:t>
            </a:r>
            <a:r>
              <a:rPr b="1" lang="fr-FR" sz="1800" spc="-304" strike="noStrike">
                <a:solidFill>
                  <a:srgbClr val="c00000"/>
                </a:solidFill>
                <a:latin typeface="Century Gothic"/>
                <a:ea typeface="DejaVu Sans"/>
              </a:rPr>
              <a:t>/</a:t>
            </a:r>
            <a:r>
              <a:rPr b="1" lang="fr-FR" sz="1800" spc="-304" strike="noStrike">
                <a:solidFill>
                  <a:srgbClr val="006fc0"/>
                </a:solidFill>
                <a:latin typeface="Century Gothic"/>
                <a:ea typeface="DejaVu Sans"/>
              </a:rPr>
              <a:t>2</a:t>
            </a:r>
            <a:r>
              <a:rPr b="1" lang="fr-FR" sz="1800" spc="-304" strike="noStrike">
                <a:solidFill>
                  <a:srgbClr val="c00000"/>
                </a:solidFill>
                <a:latin typeface="Century Gothic"/>
                <a:ea typeface="DejaVu Sans"/>
              </a:rPr>
              <a:t>1</a:t>
            </a:r>
            <a:r>
              <a:rPr b="1" lang="fr-FR" sz="1800" spc="-304" strike="noStrike">
                <a:solidFill>
                  <a:srgbClr val="006fc0"/>
                </a:solidFill>
                <a:latin typeface="Century Gothic"/>
                <a:ea typeface="DejaVu Sans"/>
              </a:rPr>
              <a:t>0</a:t>
            </a:r>
            <a:r>
              <a:rPr b="1" lang="fr-FR" sz="1800" spc="-304" strike="noStrike">
                <a:solidFill>
                  <a:srgbClr val="c00000"/>
                </a:solidFill>
                <a:latin typeface="Century Gothic"/>
                <a:ea typeface="DejaVu Sans"/>
              </a:rPr>
              <a:t>9</a:t>
            </a:r>
            <a:r>
              <a:rPr b="1" lang="fr-FR" sz="1800" spc="-304" strike="noStrike">
                <a:solidFill>
                  <a:srgbClr val="006fc0"/>
                </a:solidFill>
                <a:latin typeface="Century Gothic"/>
                <a:ea typeface="DejaVu Sans"/>
              </a:rPr>
              <a:t>1</a:t>
            </a:r>
            <a:r>
              <a:rPr b="1" lang="fr-FR" sz="1800" spc="-304" strike="noStrike">
                <a:solidFill>
                  <a:srgbClr val="c00000"/>
                </a:solidFill>
                <a:latin typeface="Century Gothic"/>
                <a:ea typeface="DejaVu Sans"/>
              </a:rPr>
              <a:t>9</a:t>
            </a:r>
            <a:r>
              <a:rPr b="1" lang="fr-FR" sz="1800" spc="-304" strike="noStrike">
                <a:solidFill>
                  <a:srgbClr val="006fc0"/>
                </a:solidFill>
                <a:latin typeface="Century Gothic"/>
                <a:ea typeface="DejaVu Sans"/>
              </a:rPr>
              <a:t>4</a:t>
            </a:r>
            <a:r>
              <a:rPr b="1" lang="fr-FR" sz="1800" spc="-304" strike="noStrike">
                <a:solidFill>
                  <a:srgbClr val="c00000"/>
                </a:solidFill>
                <a:latin typeface="Century Gothic"/>
                <a:ea typeface="DejaVu Sans"/>
              </a:rPr>
              <a:t>4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449" name="CustomShape 12"/>
          <p:cNvSpPr/>
          <p:nvPr/>
        </p:nvSpPr>
        <p:spPr>
          <a:xfrm>
            <a:off x="3300120" y="3960000"/>
            <a:ext cx="656640" cy="2314440"/>
          </a:xfrm>
          <a:custGeom>
            <a:avLst/>
            <a:gdLst/>
            <a:ahLst/>
            <a:rect l="l" t="t" r="r" b="b"/>
            <a:pathLst>
              <a:path w="657225" h="2315210">
                <a:moveTo>
                  <a:pt x="0" y="109474"/>
                </a:moveTo>
                <a:lnTo>
                  <a:pt x="8604" y="66865"/>
                </a:lnTo>
                <a:lnTo>
                  <a:pt x="32067" y="32067"/>
                </a:lnTo>
                <a:lnTo>
                  <a:pt x="66865" y="8604"/>
                </a:lnTo>
                <a:lnTo>
                  <a:pt x="109474" y="0"/>
                </a:lnTo>
                <a:lnTo>
                  <a:pt x="547369" y="0"/>
                </a:lnTo>
                <a:lnTo>
                  <a:pt x="589978" y="8604"/>
                </a:lnTo>
                <a:lnTo>
                  <a:pt x="624776" y="32067"/>
                </a:lnTo>
                <a:lnTo>
                  <a:pt x="648239" y="66865"/>
                </a:lnTo>
                <a:lnTo>
                  <a:pt x="656843" y="109474"/>
                </a:lnTo>
                <a:lnTo>
                  <a:pt x="656843" y="2205482"/>
                </a:lnTo>
                <a:lnTo>
                  <a:pt x="648239" y="2248095"/>
                </a:lnTo>
                <a:lnTo>
                  <a:pt x="624776" y="2282893"/>
                </a:lnTo>
                <a:lnTo>
                  <a:pt x="589978" y="2306353"/>
                </a:lnTo>
                <a:lnTo>
                  <a:pt x="547369" y="2314956"/>
                </a:lnTo>
                <a:lnTo>
                  <a:pt x="109474" y="2314956"/>
                </a:lnTo>
                <a:lnTo>
                  <a:pt x="66865" y="2306353"/>
                </a:lnTo>
                <a:lnTo>
                  <a:pt x="32067" y="2282893"/>
                </a:lnTo>
                <a:lnTo>
                  <a:pt x="8604" y="2248095"/>
                </a:lnTo>
                <a:lnTo>
                  <a:pt x="0" y="2205482"/>
                </a:lnTo>
                <a:lnTo>
                  <a:pt x="0" y="109474"/>
                </a:lnTo>
                <a:close/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50" name="CustomShape 13"/>
          <p:cNvSpPr/>
          <p:nvPr/>
        </p:nvSpPr>
        <p:spPr>
          <a:xfrm>
            <a:off x="1607040" y="3960000"/>
            <a:ext cx="589320" cy="2313360"/>
          </a:xfrm>
          <a:custGeom>
            <a:avLst/>
            <a:gdLst/>
            <a:ahLst/>
            <a:rect l="l" t="t" r="r" b="b"/>
            <a:pathLst>
              <a:path w="589914" h="2313940">
                <a:moveTo>
                  <a:pt x="0" y="98298"/>
                </a:moveTo>
                <a:lnTo>
                  <a:pt x="7733" y="60061"/>
                </a:lnTo>
                <a:lnTo>
                  <a:pt x="28813" y="28813"/>
                </a:lnTo>
                <a:lnTo>
                  <a:pt x="60061" y="7733"/>
                </a:lnTo>
                <a:lnTo>
                  <a:pt x="98297" y="0"/>
                </a:lnTo>
                <a:lnTo>
                  <a:pt x="491490" y="0"/>
                </a:lnTo>
                <a:lnTo>
                  <a:pt x="529726" y="7733"/>
                </a:lnTo>
                <a:lnTo>
                  <a:pt x="560974" y="28813"/>
                </a:lnTo>
                <a:lnTo>
                  <a:pt x="582054" y="60061"/>
                </a:lnTo>
                <a:lnTo>
                  <a:pt x="589787" y="98298"/>
                </a:lnTo>
                <a:lnTo>
                  <a:pt x="589787" y="2215134"/>
                </a:lnTo>
                <a:lnTo>
                  <a:pt x="582054" y="2253397"/>
                </a:lnTo>
                <a:lnTo>
                  <a:pt x="560974" y="2284642"/>
                </a:lnTo>
                <a:lnTo>
                  <a:pt x="529726" y="2305707"/>
                </a:lnTo>
                <a:lnTo>
                  <a:pt x="491490" y="2313432"/>
                </a:lnTo>
                <a:lnTo>
                  <a:pt x="98297" y="2313432"/>
                </a:lnTo>
                <a:lnTo>
                  <a:pt x="60061" y="2305707"/>
                </a:lnTo>
                <a:lnTo>
                  <a:pt x="28813" y="2284642"/>
                </a:lnTo>
                <a:lnTo>
                  <a:pt x="7733" y="2253397"/>
                </a:lnTo>
                <a:lnTo>
                  <a:pt x="0" y="2215134"/>
                </a:lnTo>
                <a:lnTo>
                  <a:pt x="0" y="98298"/>
                </a:lnTo>
                <a:close/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51" name="CustomShape 14"/>
          <p:cNvSpPr/>
          <p:nvPr/>
        </p:nvSpPr>
        <p:spPr>
          <a:xfrm>
            <a:off x="6301080" y="1533960"/>
            <a:ext cx="368280" cy="2425680"/>
          </a:xfrm>
          <a:custGeom>
            <a:avLst/>
            <a:gdLst/>
            <a:ahLst/>
            <a:rect l="l" t="t" r="r" b="b"/>
            <a:pathLst>
              <a:path w="368934" h="2426335">
                <a:moveTo>
                  <a:pt x="0" y="61468"/>
                </a:moveTo>
                <a:lnTo>
                  <a:pt x="4835" y="37558"/>
                </a:lnTo>
                <a:lnTo>
                  <a:pt x="18018" y="18018"/>
                </a:lnTo>
                <a:lnTo>
                  <a:pt x="37558" y="4835"/>
                </a:lnTo>
                <a:lnTo>
                  <a:pt x="61468" y="0"/>
                </a:lnTo>
                <a:lnTo>
                  <a:pt x="307340" y="0"/>
                </a:lnTo>
                <a:lnTo>
                  <a:pt x="331249" y="4835"/>
                </a:lnTo>
                <a:lnTo>
                  <a:pt x="350789" y="18018"/>
                </a:lnTo>
                <a:lnTo>
                  <a:pt x="363972" y="37558"/>
                </a:lnTo>
                <a:lnTo>
                  <a:pt x="368807" y="61468"/>
                </a:lnTo>
                <a:lnTo>
                  <a:pt x="368807" y="2364740"/>
                </a:lnTo>
                <a:lnTo>
                  <a:pt x="363972" y="2388649"/>
                </a:lnTo>
                <a:lnTo>
                  <a:pt x="350789" y="2408189"/>
                </a:lnTo>
                <a:lnTo>
                  <a:pt x="331249" y="2421372"/>
                </a:lnTo>
                <a:lnTo>
                  <a:pt x="307340" y="2426208"/>
                </a:lnTo>
                <a:lnTo>
                  <a:pt x="61468" y="2426208"/>
                </a:lnTo>
                <a:lnTo>
                  <a:pt x="37558" y="2421372"/>
                </a:lnTo>
                <a:lnTo>
                  <a:pt x="18018" y="2408189"/>
                </a:lnTo>
                <a:lnTo>
                  <a:pt x="4835" y="2388649"/>
                </a:lnTo>
                <a:lnTo>
                  <a:pt x="0" y="2364740"/>
                </a:lnTo>
                <a:lnTo>
                  <a:pt x="0" y="61468"/>
                </a:lnTo>
                <a:close/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CustomShape 1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3" name="CustomShape 2"/>
          <p:cNvSpPr/>
          <p:nvPr/>
        </p:nvSpPr>
        <p:spPr>
          <a:xfrm>
            <a:off x="0" y="372600"/>
            <a:ext cx="9143280" cy="905040"/>
          </a:xfrm>
          <a:custGeom>
            <a:avLst/>
            <a:gdLst/>
            <a:ahLst/>
            <a:rect l="l" t="t" r="r" b="b"/>
            <a:pathLst>
              <a:path w="9144000" h="457200">
                <a:moveTo>
                  <a:pt x="0" y="0"/>
                </a:moveTo>
                <a:lnTo>
                  <a:pt x="0" y="457200"/>
                </a:lnTo>
                <a:lnTo>
                  <a:pt x="9143999" y="457200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4" name="CustomShape 3"/>
          <p:cNvSpPr/>
          <p:nvPr/>
        </p:nvSpPr>
        <p:spPr>
          <a:xfrm>
            <a:off x="434520" y="663120"/>
            <a:ext cx="6779520" cy="8222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5" name="CustomShape 4"/>
          <p:cNvSpPr/>
          <p:nvPr/>
        </p:nvSpPr>
        <p:spPr>
          <a:xfrm>
            <a:off x="449640" y="692280"/>
            <a:ext cx="6748920" cy="7916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6" name="CustomShape 5"/>
          <p:cNvSpPr/>
          <p:nvPr/>
        </p:nvSpPr>
        <p:spPr>
          <a:xfrm>
            <a:off x="685440" y="816480"/>
            <a:ext cx="6363720" cy="114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800" spc="-7" strike="noStrike">
                <a:solidFill>
                  <a:srgbClr val="000000"/>
                </a:solidFill>
                <a:latin typeface="Century Gothic"/>
              </a:rPr>
              <a:t>  </a:t>
            </a:r>
            <a:r>
              <a:rPr b="1" lang="fr-FR" sz="2800" spc="-7" strike="noStrike">
                <a:solidFill>
                  <a:srgbClr val="000000"/>
                </a:solidFill>
                <a:latin typeface="Century Gothic"/>
              </a:rPr>
              <a:t>DÉPENSES EN FERTILISANTS</a:t>
            </a:r>
            <a:r>
              <a:rPr b="1" lang="fr-FR" sz="2800" spc="35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fr-FR" sz="2800" spc="-1" strike="noStrike">
                <a:solidFill>
                  <a:srgbClr val="000000"/>
                </a:solidFill>
                <a:latin typeface="Century Gothic"/>
              </a:rPr>
              <a:t>(R$/HA)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2457" name="CustomShape 6"/>
          <p:cNvSpPr/>
          <p:nvPr/>
        </p:nvSpPr>
        <p:spPr>
          <a:xfrm>
            <a:off x="758880" y="5975640"/>
            <a:ext cx="3065760" cy="645840"/>
          </a:xfrm>
          <a:custGeom>
            <a:avLst/>
            <a:gdLst/>
            <a:ahLst/>
            <a:rect l="l" t="t" r="r" b="b"/>
            <a:pathLst>
              <a:path w="3066415" h="646429">
                <a:moveTo>
                  <a:pt x="0" y="646176"/>
                </a:moveTo>
                <a:lnTo>
                  <a:pt x="3066288" y="646176"/>
                </a:lnTo>
                <a:lnTo>
                  <a:pt x="3066288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8" name="CustomShape 7"/>
          <p:cNvSpPr/>
          <p:nvPr/>
        </p:nvSpPr>
        <p:spPr>
          <a:xfrm>
            <a:off x="838440" y="6018480"/>
            <a:ext cx="2785680" cy="82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9916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1800" spc="-6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1800" spc="-1" strike="noStrike">
              <a:latin typeface="Arial"/>
            </a:endParaRPr>
          </a:p>
          <a:p>
            <a:pPr marL="266760">
              <a:lnSpc>
                <a:spcPct val="100000"/>
              </a:lnSpc>
            </a:pPr>
            <a:r>
              <a:rPr b="1" lang="fr-FR" sz="1800" spc="-1" strike="noStrike" u="heavy">
                <a:solidFill>
                  <a:srgbClr val="c00000"/>
                </a:solidFill>
                <a:uFillTx/>
                <a:latin typeface="Century Gothic"/>
                <a:ea typeface="DejaVu Sans"/>
              </a:rPr>
              <a:t>adubação</a:t>
            </a:r>
            <a:r>
              <a:rPr b="1" lang="fr-FR" sz="1800" spc="-21" strike="noStrike" u="heavy">
                <a:solidFill>
                  <a:srgbClr val="c00000"/>
                </a:solidFill>
                <a:uFillTx/>
                <a:latin typeface="Century Gothic"/>
                <a:ea typeface="DejaVu Sans"/>
              </a:rPr>
              <a:t> </a:t>
            </a:r>
            <a:r>
              <a:rPr b="1" lang="fr-FR" sz="1800" spc="-1" strike="noStrike" u="heavy">
                <a:solidFill>
                  <a:srgbClr val="c00000"/>
                </a:solidFill>
                <a:uFillTx/>
                <a:latin typeface="Century Gothic"/>
                <a:ea typeface="DejaVu Sans"/>
              </a:rPr>
              <a:t>de</a:t>
            </a:r>
            <a:r>
              <a:rPr b="1" lang="fr-FR" sz="1800" spc="-1" strike="noStrike" u="heavy">
                <a:solidFill>
                  <a:srgbClr val="c00000"/>
                </a:solidFill>
                <a:uFillTx/>
                <a:latin typeface="Century Gothic"/>
                <a:ea typeface="DejaVu Sans"/>
              </a:rPr>
              <a:t>	</a:t>
            </a:r>
            <a:r>
              <a:rPr b="1" lang="fr-FR" sz="1800" spc="-1" strike="noStrike" u="heavy">
                <a:solidFill>
                  <a:srgbClr val="c00000"/>
                </a:solidFill>
                <a:uFillTx/>
                <a:latin typeface="Century Gothic"/>
                <a:ea typeface="DejaVu Sans"/>
              </a:rPr>
              <a:t>sistema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459" name="CustomShape 8"/>
          <p:cNvSpPr/>
          <p:nvPr/>
        </p:nvSpPr>
        <p:spPr>
          <a:xfrm>
            <a:off x="838440" y="5631840"/>
            <a:ext cx="278640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Fonte: Projeto</a:t>
            </a:r>
            <a:r>
              <a:rPr b="1" lang="fr-FR" sz="1800" spc="-13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Referência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460" name="CustomShape 9"/>
          <p:cNvSpPr/>
          <p:nvPr/>
        </p:nvSpPr>
        <p:spPr>
          <a:xfrm>
            <a:off x="7495200" y="5445360"/>
            <a:ext cx="1166760" cy="10324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61" name="CustomShape 10"/>
          <p:cNvSpPr/>
          <p:nvPr/>
        </p:nvSpPr>
        <p:spPr>
          <a:xfrm>
            <a:off x="7490520" y="5440680"/>
            <a:ext cx="1175760" cy="1041840"/>
          </a:xfrm>
          <a:custGeom>
            <a:avLst/>
            <a:gdLst/>
            <a:ahLst/>
            <a:rect l="l" t="t" r="r" b="b"/>
            <a:pathLst>
              <a:path w="1176654" h="1042670">
                <a:moveTo>
                  <a:pt x="0" y="1042416"/>
                </a:moveTo>
                <a:lnTo>
                  <a:pt x="1176527" y="1042416"/>
                </a:lnTo>
                <a:lnTo>
                  <a:pt x="1176527" y="0"/>
                </a:lnTo>
                <a:lnTo>
                  <a:pt x="0" y="0"/>
                </a:lnTo>
                <a:lnTo>
                  <a:pt x="0" y="1042416"/>
                </a:lnTo>
                <a:close/>
              </a:path>
            </a:pathLst>
          </a:custGeom>
          <a:noFill/>
          <a:ln w="9000">
            <a:solidFill>
              <a:srgbClr val="e9e4d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62" name="CustomShape 11"/>
          <p:cNvSpPr/>
          <p:nvPr/>
        </p:nvSpPr>
        <p:spPr>
          <a:xfrm>
            <a:off x="5883480" y="6033240"/>
            <a:ext cx="141228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Grupo</a:t>
            </a:r>
            <a:r>
              <a:rPr b="0" lang="fr-FR" sz="1800" spc="-92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Norte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463" name="CustomShape 12"/>
          <p:cNvSpPr/>
          <p:nvPr/>
        </p:nvSpPr>
        <p:spPr>
          <a:xfrm>
            <a:off x="5668560" y="6307560"/>
            <a:ext cx="184140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45</a:t>
            </a:r>
            <a:r>
              <a:rPr b="0" lang="fr-FR" sz="1800" spc="-7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propriedades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464" name="CustomShape 13"/>
          <p:cNvSpPr/>
          <p:nvPr/>
        </p:nvSpPr>
        <p:spPr>
          <a:xfrm>
            <a:off x="1292400" y="1335600"/>
            <a:ext cx="8815680" cy="4109040"/>
          </a:xfrm>
          <a:custGeom>
            <a:avLst/>
            <a:gdLst/>
            <a:ahLst/>
            <a:rect l="l" t="t" r="r" b="b"/>
            <a:pathLst>
              <a:path w="8816340" h="3983990">
                <a:moveTo>
                  <a:pt x="0" y="3983706"/>
                </a:moveTo>
                <a:lnTo>
                  <a:pt x="8816162" y="3983706"/>
                </a:lnTo>
                <a:lnTo>
                  <a:pt x="8816162" y="0"/>
                </a:lnTo>
                <a:lnTo>
                  <a:pt x="0" y="0"/>
                </a:lnTo>
                <a:lnTo>
                  <a:pt x="0" y="39837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65" name="CustomShape 14"/>
          <p:cNvSpPr/>
          <p:nvPr/>
        </p:nvSpPr>
        <p:spPr>
          <a:xfrm>
            <a:off x="991080" y="459360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66" name="CustomShape 15"/>
          <p:cNvSpPr/>
          <p:nvPr/>
        </p:nvSpPr>
        <p:spPr>
          <a:xfrm>
            <a:off x="991080" y="441576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67" name="CustomShape 16"/>
          <p:cNvSpPr/>
          <p:nvPr/>
        </p:nvSpPr>
        <p:spPr>
          <a:xfrm>
            <a:off x="991080" y="423792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68" name="CustomShape 17"/>
          <p:cNvSpPr/>
          <p:nvPr/>
        </p:nvSpPr>
        <p:spPr>
          <a:xfrm>
            <a:off x="991080" y="406008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69" name="CustomShape 18"/>
          <p:cNvSpPr/>
          <p:nvPr/>
        </p:nvSpPr>
        <p:spPr>
          <a:xfrm>
            <a:off x="991080" y="388224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0" name="CustomShape 19"/>
          <p:cNvSpPr/>
          <p:nvPr/>
        </p:nvSpPr>
        <p:spPr>
          <a:xfrm>
            <a:off x="991080" y="370404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1" name="CustomShape 20"/>
          <p:cNvSpPr/>
          <p:nvPr/>
        </p:nvSpPr>
        <p:spPr>
          <a:xfrm>
            <a:off x="6493680" y="3526200"/>
            <a:ext cx="2080080" cy="360"/>
          </a:xfrm>
          <a:custGeom>
            <a:avLst/>
            <a:gdLst/>
            <a:ahLst/>
            <a:rect l="l" t="t" r="r" b="b"/>
            <a:pathLst>
              <a:path w="2080895" h="0">
                <a:moveTo>
                  <a:pt x="0" y="0"/>
                </a:moveTo>
                <a:lnTo>
                  <a:pt x="2080772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2" name="CustomShape 21"/>
          <p:cNvSpPr/>
          <p:nvPr/>
        </p:nvSpPr>
        <p:spPr>
          <a:xfrm>
            <a:off x="991080" y="3526200"/>
            <a:ext cx="5443200" cy="360"/>
          </a:xfrm>
          <a:custGeom>
            <a:avLst/>
            <a:gdLst/>
            <a:ahLst/>
            <a:rect l="l" t="t" r="r" b="b"/>
            <a:pathLst>
              <a:path w="5443855" h="0">
                <a:moveTo>
                  <a:pt x="0" y="0"/>
                </a:moveTo>
                <a:lnTo>
                  <a:pt x="5443602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3" name="CustomShape 22"/>
          <p:cNvSpPr/>
          <p:nvPr/>
        </p:nvSpPr>
        <p:spPr>
          <a:xfrm>
            <a:off x="991080" y="334836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4" name="CustomShape 23"/>
          <p:cNvSpPr/>
          <p:nvPr/>
        </p:nvSpPr>
        <p:spPr>
          <a:xfrm>
            <a:off x="991080" y="317052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5" name="CustomShape 24"/>
          <p:cNvSpPr/>
          <p:nvPr/>
        </p:nvSpPr>
        <p:spPr>
          <a:xfrm>
            <a:off x="991080" y="299268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6" name="CustomShape 25"/>
          <p:cNvSpPr/>
          <p:nvPr/>
        </p:nvSpPr>
        <p:spPr>
          <a:xfrm>
            <a:off x="991080" y="281484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7" name="CustomShape 26"/>
          <p:cNvSpPr/>
          <p:nvPr/>
        </p:nvSpPr>
        <p:spPr>
          <a:xfrm>
            <a:off x="991080" y="263700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8" name="CustomShape 27"/>
          <p:cNvSpPr/>
          <p:nvPr/>
        </p:nvSpPr>
        <p:spPr>
          <a:xfrm>
            <a:off x="991080" y="245916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9" name="CustomShape 28"/>
          <p:cNvSpPr/>
          <p:nvPr/>
        </p:nvSpPr>
        <p:spPr>
          <a:xfrm>
            <a:off x="991080" y="228132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0" name="CustomShape 29"/>
          <p:cNvSpPr/>
          <p:nvPr/>
        </p:nvSpPr>
        <p:spPr>
          <a:xfrm>
            <a:off x="991080" y="210348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1" name="CustomShape 30"/>
          <p:cNvSpPr/>
          <p:nvPr/>
        </p:nvSpPr>
        <p:spPr>
          <a:xfrm>
            <a:off x="991080" y="192564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2" name="CustomShape 31"/>
          <p:cNvSpPr/>
          <p:nvPr/>
        </p:nvSpPr>
        <p:spPr>
          <a:xfrm>
            <a:off x="991080" y="174780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3" name="CustomShape 32"/>
          <p:cNvSpPr/>
          <p:nvPr/>
        </p:nvSpPr>
        <p:spPr>
          <a:xfrm>
            <a:off x="991080" y="156996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4" name="CustomShape 33"/>
          <p:cNvSpPr/>
          <p:nvPr/>
        </p:nvSpPr>
        <p:spPr>
          <a:xfrm>
            <a:off x="991080" y="4771440"/>
            <a:ext cx="7583040" cy="360"/>
          </a:xfrm>
          <a:custGeom>
            <a:avLst/>
            <a:gdLst/>
            <a:ahLst/>
            <a:rect l="l" t="t" r="r" b="b"/>
            <a:pathLst>
              <a:path w="7583805" h="0">
                <a:moveTo>
                  <a:pt x="0" y="0"/>
                </a:moveTo>
                <a:lnTo>
                  <a:pt x="7583543" y="0"/>
                </a:lnTo>
              </a:path>
            </a:pathLst>
          </a:custGeom>
          <a:noFill/>
          <a:ln w="11880">
            <a:solidFill>
              <a:srgbClr val="d9d9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5" name="CustomShape 34"/>
          <p:cNvSpPr/>
          <p:nvPr/>
        </p:nvSpPr>
        <p:spPr>
          <a:xfrm>
            <a:off x="1415160" y="1807200"/>
            <a:ext cx="6735240" cy="2607840"/>
          </a:xfrm>
          <a:custGeom>
            <a:avLst/>
            <a:gdLst/>
            <a:ahLst/>
            <a:rect l="l" t="t" r="r" b="b"/>
            <a:pathLst>
              <a:path w="6736080" h="2608579">
                <a:moveTo>
                  <a:pt x="0" y="2608442"/>
                </a:moveTo>
                <a:lnTo>
                  <a:pt x="838357" y="1221195"/>
                </a:lnTo>
                <a:lnTo>
                  <a:pt x="1686444" y="1754727"/>
                </a:lnTo>
                <a:lnTo>
                  <a:pt x="2524670" y="2181616"/>
                </a:lnTo>
                <a:lnTo>
                  <a:pt x="3362895" y="1624309"/>
                </a:lnTo>
                <a:lnTo>
                  <a:pt x="4210983" y="1007782"/>
                </a:lnTo>
                <a:lnTo>
                  <a:pt x="5049208" y="1280477"/>
                </a:lnTo>
                <a:lnTo>
                  <a:pt x="5897295" y="1173770"/>
                </a:lnTo>
                <a:lnTo>
                  <a:pt x="6735521" y="0"/>
                </a:lnTo>
              </a:path>
            </a:pathLst>
          </a:custGeom>
          <a:noFill/>
          <a:ln w="34920">
            <a:solidFill>
              <a:srgbClr val="006fc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6" name="CustomShape 35"/>
          <p:cNvSpPr/>
          <p:nvPr/>
        </p:nvSpPr>
        <p:spPr>
          <a:xfrm>
            <a:off x="3101400" y="4071960"/>
            <a:ext cx="360" cy="70920"/>
          </a:xfrm>
          <a:custGeom>
            <a:avLst/>
            <a:gdLst/>
            <a:ahLst/>
            <a:rect l="l" t="t" r="r" b="b"/>
            <a:pathLst>
              <a:path w="0" h="71754">
                <a:moveTo>
                  <a:pt x="0" y="0"/>
                </a:moveTo>
                <a:lnTo>
                  <a:pt x="0" y="71137"/>
                </a:lnTo>
              </a:path>
            </a:pathLst>
          </a:custGeom>
          <a:noFill/>
          <a:ln w="5904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7" name="CustomShape 36"/>
          <p:cNvSpPr/>
          <p:nvPr/>
        </p:nvSpPr>
        <p:spPr>
          <a:xfrm>
            <a:off x="3071880" y="4071960"/>
            <a:ext cx="59040" cy="70920"/>
          </a:xfrm>
          <a:custGeom>
            <a:avLst/>
            <a:gdLst/>
            <a:ahLst/>
            <a:rect l="l" t="t" r="r" b="b"/>
            <a:pathLst>
              <a:path w="59689" h="71754">
                <a:moveTo>
                  <a:pt x="0" y="71137"/>
                </a:moveTo>
                <a:lnTo>
                  <a:pt x="59168" y="71137"/>
                </a:lnTo>
                <a:lnTo>
                  <a:pt x="59168" y="0"/>
                </a:lnTo>
                <a:lnTo>
                  <a:pt x="0" y="0"/>
                </a:lnTo>
                <a:lnTo>
                  <a:pt x="0" y="71137"/>
                </a:lnTo>
                <a:close/>
              </a:path>
            </a:pathLst>
          </a:custGeom>
          <a:noFill/>
          <a:ln w="10800">
            <a:solidFill>
              <a:srgbClr val="c0504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8" name="CustomShape 37"/>
          <p:cNvSpPr/>
          <p:nvPr/>
        </p:nvSpPr>
        <p:spPr>
          <a:xfrm>
            <a:off x="3939840" y="4000680"/>
            <a:ext cx="360" cy="70920"/>
          </a:xfrm>
          <a:custGeom>
            <a:avLst/>
            <a:gdLst/>
            <a:ahLst/>
            <a:rect l="l" t="t" r="r" b="b"/>
            <a:pathLst>
              <a:path w="0" h="71754">
                <a:moveTo>
                  <a:pt x="0" y="0"/>
                </a:moveTo>
                <a:lnTo>
                  <a:pt x="0" y="71137"/>
                </a:lnTo>
              </a:path>
            </a:pathLst>
          </a:custGeom>
          <a:noFill/>
          <a:ln w="5904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9" name="CustomShape 38"/>
          <p:cNvSpPr/>
          <p:nvPr/>
        </p:nvSpPr>
        <p:spPr>
          <a:xfrm>
            <a:off x="3910320" y="4000680"/>
            <a:ext cx="59040" cy="70920"/>
          </a:xfrm>
          <a:custGeom>
            <a:avLst/>
            <a:gdLst/>
            <a:ahLst/>
            <a:rect l="l" t="t" r="r" b="b"/>
            <a:pathLst>
              <a:path w="59689" h="71754">
                <a:moveTo>
                  <a:pt x="0" y="71137"/>
                </a:moveTo>
                <a:lnTo>
                  <a:pt x="59168" y="71137"/>
                </a:lnTo>
                <a:lnTo>
                  <a:pt x="59168" y="0"/>
                </a:lnTo>
                <a:lnTo>
                  <a:pt x="0" y="0"/>
                </a:lnTo>
                <a:lnTo>
                  <a:pt x="0" y="71137"/>
                </a:lnTo>
                <a:close/>
              </a:path>
            </a:pathLst>
          </a:custGeom>
          <a:noFill/>
          <a:ln w="10800">
            <a:solidFill>
              <a:srgbClr val="c0504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0" name="CustomShape 39"/>
          <p:cNvSpPr/>
          <p:nvPr/>
        </p:nvSpPr>
        <p:spPr>
          <a:xfrm>
            <a:off x="4777920" y="3514320"/>
            <a:ext cx="360" cy="70920"/>
          </a:xfrm>
          <a:custGeom>
            <a:avLst/>
            <a:gdLst/>
            <a:ahLst/>
            <a:rect l="l" t="t" r="r" b="b"/>
            <a:pathLst>
              <a:path w="0" h="71754">
                <a:moveTo>
                  <a:pt x="0" y="0"/>
                </a:moveTo>
                <a:lnTo>
                  <a:pt x="0" y="71137"/>
                </a:lnTo>
              </a:path>
            </a:pathLst>
          </a:custGeom>
          <a:noFill/>
          <a:ln w="5904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1" name="CustomShape 40"/>
          <p:cNvSpPr/>
          <p:nvPr/>
        </p:nvSpPr>
        <p:spPr>
          <a:xfrm>
            <a:off x="4748400" y="3514320"/>
            <a:ext cx="59040" cy="70920"/>
          </a:xfrm>
          <a:custGeom>
            <a:avLst/>
            <a:gdLst/>
            <a:ahLst/>
            <a:rect l="l" t="t" r="r" b="b"/>
            <a:pathLst>
              <a:path w="59689" h="71754">
                <a:moveTo>
                  <a:pt x="0" y="71137"/>
                </a:moveTo>
                <a:lnTo>
                  <a:pt x="59168" y="71137"/>
                </a:lnTo>
                <a:lnTo>
                  <a:pt x="59168" y="0"/>
                </a:lnTo>
                <a:lnTo>
                  <a:pt x="0" y="0"/>
                </a:lnTo>
                <a:lnTo>
                  <a:pt x="0" y="71137"/>
                </a:lnTo>
                <a:close/>
              </a:path>
            </a:pathLst>
          </a:custGeom>
          <a:noFill/>
          <a:ln w="10800">
            <a:solidFill>
              <a:srgbClr val="c0504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2" name="CustomShape 41"/>
          <p:cNvSpPr/>
          <p:nvPr/>
        </p:nvSpPr>
        <p:spPr>
          <a:xfrm>
            <a:off x="5626080" y="3715920"/>
            <a:ext cx="360" cy="70920"/>
          </a:xfrm>
          <a:custGeom>
            <a:avLst/>
            <a:gdLst/>
            <a:ahLst/>
            <a:rect l="l" t="t" r="r" b="b"/>
            <a:pathLst>
              <a:path w="0" h="71754">
                <a:moveTo>
                  <a:pt x="0" y="0"/>
                </a:moveTo>
                <a:lnTo>
                  <a:pt x="0" y="71137"/>
                </a:lnTo>
              </a:path>
            </a:pathLst>
          </a:custGeom>
          <a:noFill/>
          <a:ln w="5904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3" name="CustomShape 42"/>
          <p:cNvSpPr/>
          <p:nvPr/>
        </p:nvSpPr>
        <p:spPr>
          <a:xfrm>
            <a:off x="5596560" y="3715920"/>
            <a:ext cx="59040" cy="70920"/>
          </a:xfrm>
          <a:custGeom>
            <a:avLst/>
            <a:gdLst/>
            <a:ahLst/>
            <a:rect l="l" t="t" r="r" b="b"/>
            <a:pathLst>
              <a:path w="59689" h="71754">
                <a:moveTo>
                  <a:pt x="0" y="71137"/>
                </a:moveTo>
                <a:lnTo>
                  <a:pt x="59168" y="71137"/>
                </a:lnTo>
                <a:lnTo>
                  <a:pt x="59168" y="0"/>
                </a:lnTo>
                <a:lnTo>
                  <a:pt x="0" y="0"/>
                </a:lnTo>
                <a:lnTo>
                  <a:pt x="0" y="71137"/>
                </a:lnTo>
                <a:close/>
              </a:path>
            </a:pathLst>
          </a:custGeom>
          <a:noFill/>
          <a:ln w="10800">
            <a:solidFill>
              <a:srgbClr val="c0504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4" name="CustomShape 43"/>
          <p:cNvSpPr/>
          <p:nvPr/>
        </p:nvSpPr>
        <p:spPr>
          <a:xfrm>
            <a:off x="6464160" y="3490920"/>
            <a:ext cx="360" cy="70920"/>
          </a:xfrm>
          <a:custGeom>
            <a:avLst/>
            <a:gdLst/>
            <a:ahLst/>
            <a:rect l="l" t="t" r="r" b="b"/>
            <a:pathLst>
              <a:path w="0" h="71754">
                <a:moveTo>
                  <a:pt x="0" y="0"/>
                </a:moveTo>
                <a:lnTo>
                  <a:pt x="0" y="71137"/>
                </a:lnTo>
              </a:path>
            </a:pathLst>
          </a:custGeom>
          <a:noFill/>
          <a:ln w="5904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5" name="CustomShape 44"/>
          <p:cNvSpPr/>
          <p:nvPr/>
        </p:nvSpPr>
        <p:spPr>
          <a:xfrm>
            <a:off x="6434640" y="3490920"/>
            <a:ext cx="59040" cy="70920"/>
          </a:xfrm>
          <a:custGeom>
            <a:avLst/>
            <a:gdLst/>
            <a:ahLst/>
            <a:rect l="l" t="t" r="r" b="b"/>
            <a:pathLst>
              <a:path w="59689" h="71754">
                <a:moveTo>
                  <a:pt x="0" y="71137"/>
                </a:moveTo>
                <a:lnTo>
                  <a:pt x="59168" y="71137"/>
                </a:lnTo>
                <a:lnTo>
                  <a:pt x="59168" y="0"/>
                </a:lnTo>
                <a:lnTo>
                  <a:pt x="0" y="0"/>
                </a:lnTo>
                <a:lnTo>
                  <a:pt x="0" y="71137"/>
                </a:lnTo>
                <a:close/>
              </a:path>
            </a:pathLst>
          </a:custGeom>
          <a:noFill/>
          <a:ln w="10800">
            <a:solidFill>
              <a:srgbClr val="c0504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6" name="CustomShape 45"/>
          <p:cNvSpPr/>
          <p:nvPr/>
        </p:nvSpPr>
        <p:spPr>
          <a:xfrm>
            <a:off x="7312320" y="3704040"/>
            <a:ext cx="360" cy="70920"/>
          </a:xfrm>
          <a:custGeom>
            <a:avLst/>
            <a:gdLst/>
            <a:ahLst/>
            <a:rect l="l" t="t" r="r" b="b"/>
            <a:pathLst>
              <a:path w="0" h="71754">
                <a:moveTo>
                  <a:pt x="0" y="0"/>
                </a:moveTo>
                <a:lnTo>
                  <a:pt x="0" y="71137"/>
                </a:lnTo>
              </a:path>
            </a:pathLst>
          </a:custGeom>
          <a:noFill/>
          <a:ln w="5904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7" name="CustomShape 46"/>
          <p:cNvSpPr/>
          <p:nvPr/>
        </p:nvSpPr>
        <p:spPr>
          <a:xfrm>
            <a:off x="7282800" y="3704040"/>
            <a:ext cx="59040" cy="70920"/>
          </a:xfrm>
          <a:custGeom>
            <a:avLst/>
            <a:gdLst/>
            <a:ahLst/>
            <a:rect l="l" t="t" r="r" b="b"/>
            <a:pathLst>
              <a:path w="59690" h="71754">
                <a:moveTo>
                  <a:pt x="0" y="71137"/>
                </a:moveTo>
                <a:lnTo>
                  <a:pt x="59168" y="71137"/>
                </a:lnTo>
                <a:lnTo>
                  <a:pt x="59168" y="0"/>
                </a:lnTo>
                <a:lnTo>
                  <a:pt x="0" y="0"/>
                </a:lnTo>
                <a:lnTo>
                  <a:pt x="0" y="71137"/>
                </a:lnTo>
                <a:close/>
              </a:path>
            </a:pathLst>
          </a:custGeom>
          <a:noFill/>
          <a:ln w="10800">
            <a:solidFill>
              <a:srgbClr val="c0504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8" name="CustomShape 47"/>
          <p:cNvSpPr/>
          <p:nvPr/>
        </p:nvSpPr>
        <p:spPr>
          <a:xfrm>
            <a:off x="8150400" y="2660760"/>
            <a:ext cx="360" cy="70920"/>
          </a:xfrm>
          <a:custGeom>
            <a:avLst/>
            <a:gdLst/>
            <a:ahLst/>
            <a:rect l="l" t="t" r="r" b="b"/>
            <a:pathLst>
              <a:path w="0" h="71755">
                <a:moveTo>
                  <a:pt x="0" y="0"/>
                </a:moveTo>
                <a:lnTo>
                  <a:pt x="0" y="71137"/>
                </a:lnTo>
              </a:path>
            </a:pathLst>
          </a:custGeom>
          <a:noFill/>
          <a:ln w="5904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9" name="CustomShape 48"/>
          <p:cNvSpPr/>
          <p:nvPr/>
        </p:nvSpPr>
        <p:spPr>
          <a:xfrm>
            <a:off x="8120880" y="2660760"/>
            <a:ext cx="59040" cy="70920"/>
          </a:xfrm>
          <a:custGeom>
            <a:avLst/>
            <a:gdLst/>
            <a:ahLst/>
            <a:rect l="l" t="t" r="r" b="b"/>
            <a:pathLst>
              <a:path w="59690" h="71755">
                <a:moveTo>
                  <a:pt x="0" y="71137"/>
                </a:moveTo>
                <a:lnTo>
                  <a:pt x="59168" y="71137"/>
                </a:lnTo>
                <a:lnTo>
                  <a:pt x="59168" y="0"/>
                </a:lnTo>
                <a:lnTo>
                  <a:pt x="0" y="0"/>
                </a:lnTo>
                <a:lnTo>
                  <a:pt x="0" y="71137"/>
                </a:lnTo>
                <a:close/>
              </a:path>
            </a:pathLst>
          </a:custGeom>
          <a:noFill/>
          <a:ln w="10800">
            <a:solidFill>
              <a:srgbClr val="c0504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00" name="CustomShape 49"/>
          <p:cNvSpPr/>
          <p:nvPr/>
        </p:nvSpPr>
        <p:spPr>
          <a:xfrm>
            <a:off x="1115640" y="4866840"/>
            <a:ext cx="597600" cy="33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66" strike="noStrike">
                <a:solidFill>
                  <a:srgbClr val="585858"/>
                </a:solidFill>
                <a:latin typeface="Calibri"/>
                <a:ea typeface="DejaVu Sans"/>
              </a:rPr>
              <a:t>Safra</a:t>
            </a:r>
            <a:r>
              <a:rPr b="1" lang="fr-FR" sz="1100" spc="-154" strike="noStrike">
                <a:solidFill>
                  <a:srgbClr val="585858"/>
                </a:solidFill>
                <a:latin typeface="Calibri"/>
                <a:ea typeface="DejaVu Sans"/>
              </a:rPr>
              <a:t> </a:t>
            </a:r>
            <a:r>
              <a:rPr b="1" lang="fr-FR" sz="1100" spc="-75" strike="noStrike">
                <a:solidFill>
                  <a:srgbClr val="585858"/>
                </a:solidFill>
                <a:latin typeface="Calibri"/>
                <a:ea typeface="DejaVu Sans"/>
              </a:rPr>
              <a:t>07/08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2501" name="CustomShape 50"/>
          <p:cNvSpPr/>
          <p:nvPr/>
        </p:nvSpPr>
        <p:spPr>
          <a:xfrm>
            <a:off x="3763080" y="4856400"/>
            <a:ext cx="725040" cy="33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66" strike="noStrike">
                <a:solidFill>
                  <a:srgbClr val="585858"/>
                </a:solidFill>
                <a:latin typeface="Calibri"/>
                <a:ea typeface="DejaVu Sans"/>
              </a:rPr>
              <a:t>Safra</a:t>
            </a:r>
            <a:r>
              <a:rPr b="1" lang="fr-FR" sz="1100" spc="-154" strike="noStrike">
                <a:solidFill>
                  <a:srgbClr val="585858"/>
                </a:solidFill>
                <a:latin typeface="Calibri"/>
                <a:ea typeface="DejaVu Sans"/>
              </a:rPr>
              <a:t> </a:t>
            </a:r>
            <a:r>
              <a:rPr b="1" lang="fr-FR" sz="1100" spc="-75" strike="noStrike">
                <a:solidFill>
                  <a:srgbClr val="585858"/>
                </a:solidFill>
                <a:latin typeface="Calibri"/>
                <a:ea typeface="DejaVu Sans"/>
              </a:rPr>
              <a:t>10/11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2502" name="CustomShape 51"/>
          <p:cNvSpPr/>
          <p:nvPr/>
        </p:nvSpPr>
        <p:spPr>
          <a:xfrm>
            <a:off x="4501080" y="4669200"/>
            <a:ext cx="1387440" cy="33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66" strike="noStrike">
                <a:solidFill>
                  <a:srgbClr val="585858"/>
                </a:solidFill>
                <a:latin typeface="Calibri"/>
                <a:ea typeface="DejaVu Sans"/>
              </a:rPr>
              <a:t>      </a:t>
            </a:r>
            <a:r>
              <a:rPr b="1" lang="fr-FR" sz="1100" spc="-66" strike="noStrike">
                <a:solidFill>
                  <a:srgbClr val="585858"/>
                </a:solidFill>
                <a:latin typeface="Calibri"/>
                <a:ea typeface="DejaVu Sans"/>
              </a:rPr>
              <a:t>Safra11/12</a:t>
            </a:r>
            <a:endParaRPr b="0" lang="fr-FR" sz="11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endParaRPr b="0" lang="fr-FR" sz="1100" spc="-1" strike="noStrike">
              <a:latin typeface="Arial"/>
            </a:endParaRPr>
          </a:p>
        </p:txBody>
      </p:sp>
      <p:sp>
        <p:nvSpPr>
          <p:cNvPr id="2503" name="CustomShape 52"/>
          <p:cNvSpPr/>
          <p:nvPr/>
        </p:nvSpPr>
        <p:spPr>
          <a:xfrm>
            <a:off x="5332320" y="4866840"/>
            <a:ext cx="831960" cy="33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66" strike="noStrike">
                <a:solidFill>
                  <a:srgbClr val="585858"/>
                </a:solidFill>
                <a:latin typeface="Calibri"/>
                <a:ea typeface="DejaVu Sans"/>
              </a:rPr>
              <a:t>Safra</a:t>
            </a:r>
            <a:r>
              <a:rPr b="1" lang="fr-FR" sz="1100" spc="-154" strike="noStrike">
                <a:solidFill>
                  <a:srgbClr val="585858"/>
                </a:solidFill>
                <a:latin typeface="Calibri"/>
                <a:ea typeface="DejaVu Sans"/>
              </a:rPr>
              <a:t> </a:t>
            </a:r>
            <a:r>
              <a:rPr b="1" lang="fr-FR" sz="1100" spc="-75" strike="noStrike">
                <a:solidFill>
                  <a:srgbClr val="585858"/>
                </a:solidFill>
                <a:latin typeface="Calibri"/>
                <a:ea typeface="DejaVu Sans"/>
              </a:rPr>
              <a:t>12/13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2504" name="CustomShape 53"/>
          <p:cNvSpPr/>
          <p:nvPr/>
        </p:nvSpPr>
        <p:spPr>
          <a:xfrm>
            <a:off x="7019640" y="4866840"/>
            <a:ext cx="707040" cy="33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66" strike="noStrike">
                <a:solidFill>
                  <a:srgbClr val="585858"/>
                </a:solidFill>
                <a:latin typeface="Calibri"/>
                <a:ea typeface="DejaVu Sans"/>
              </a:rPr>
              <a:t>Safra</a:t>
            </a:r>
            <a:r>
              <a:rPr b="1" lang="fr-FR" sz="1100" spc="-154" strike="noStrike">
                <a:solidFill>
                  <a:srgbClr val="585858"/>
                </a:solidFill>
                <a:latin typeface="Calibri"/>
                <a:ea typeface="DejaVu Sans"/>
              </a:rPr>
              <a:t> </a:t>
            </a:r>
            <a:r>
              <a:rPr b="1" lang="fr-FR" sz="1100" spc="-75" strike="noStrike">
                <a:solidFill>
                  <a:srgbClr val="585858"/>
                </a:solidFill>
                <a:latin typeface="Calibri"/>
                <a:ea typeface="DejaVu Sans"/>
              </a:rPr>
              <a:t>14/15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2505" name="CustomShape 54"/>
          <p:cNvSpPr/>
          <p:nvPr/>
        </p:nvSpPr>
        <p:spPr>
          <a:xfrm>
            <a:off x="7862760" y="4866840"/>
            <a:ext cx="798840" cy="33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66" strike="noStrike">
                <a:solidFill>
                  <a:srgbClr val="585858"/>
                </a:solidFill>
                <a:latin typeface="Calibri"/>
                <a:ea typeface="DejaVu Sans"/>
              </a:rPr>
              <a:t>Safra</a:t>
            </a:r>
            <a:r>
              <a:rPr b="1" lang="fr-FR" sz="1100" spc="-154" strike="noStrike">
                <a:solidFill>
                  <a:srgbClr val="585858"/>
                </a:solidFill>
                <a:latin typeface="Calibri"/>
                <a:ea typeface="DejaVu Sans"/>
              </a:rPr>
              <a:t> </a:t>
            </a:r>
            <a:r>
              <a:rPr b="1" lang="fr-FR" sz="1100" spc="-75" strike="noStrike">
                <a:solidFill>
                  <a:srgbClr val="585858"/>
                </a:solidFill>
                <a:latin typeface="Calibri"/>
                <a:ea typeface="DejaVu Sans"/>
              </a:rPr>
              <a:t>15/16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2506" name="CustomShape 55"/>
          <p:cNvSpPr/>
          <p:nvPr/>
        </p:nvSpPr>
        <p:spPr>
          <a:xfrm>
            <a:off x="1958760" y="4866840"/>
            <a:ext cx="1631880" cy="5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66" strike="noStrike">
                <a:solidFill>
                  <a:srgbClr val="585858"/>
                </a:solidFill>
                <a:latin typeface="Calibri"/>
                <a:ea typeface="DejaVu Sans"/>
              </a:rPr>
              <a:t>Safra</a:t>
            </a:r>
            <a:r>
              <a:rPr b="1" lang="fr-FR" sz="1100" spc="-80" strike="noStrike">
                <a:solidFill>
                  <a:srgbClr val="585858"/>
                </a:solidFill>
                <a:latin typeface="Calibri"/>
                <a:ea typeface="DejaVu Sans"/>
              </a:rPr>
              <a:t> </a:t>
            </a:r>
            <a:r>
              <a:rPr b="1" lang="fr-FR" sz="1100" spc="-75" strike="noStrike">
                <a:solidFill>
                  <a:srgbClr val="585858"/>
                </a:solidFill>
                <a:latin typeface="Calibri"/>
                <a:ea typeface="DejaVu Sans"/>
              </a:rPr>
              <a:t>08/09</a:t>
            </a:r>
            <a:r>
              <a:rPr b="1" lang="fr-FR" sz="1100" spc="-75" strike="noStrike">
                <a:solidFill>
                  <a:srgbClr val="585858"/>
                </a:solidFill>
                <a:latin typeface="Calibri"/>
                <a:ea typeface="DejaVu Sans"/>
              </a:rPr>
              <a:t>	</a:t>
            </a:r>
            <a:r>
              <a:rPr b="1" lang="fr-FR" sz="1100" spc="-66" strike="noStrike">
                <a:solidFill>
                  <a:srgbClr val="585858"/>
                </a:solidFill>
                <a:latin typeface="Calibri"/>
                <a:ea typeface="DejaVu Sans"/>
              </a:rPr>
              <a:t>Safra</a:t>
            </a:r>
            <a:r>
              <a:rPr b="1" lang="fr-FR" sz="1100" spc="-154" strike="noStrike">
                <a:solidFill>
                  <a:srgbClr val="585858"/>
                </a:solidFill>
                <a:latin typeface="Calibri"/>
                <a:ea typeface="DejaVu Sans"/>
              </a:rPr>
              <a:t>  </a:t>
            </a:r>
            <a:r>
              <a:rPr b="1" lang="fr-FR" sz="1100" spc="-75" strike="noStrike">
                <a:solidFill>
                  <a:srgbClr val="585858"/>
                </a:solidFill>
                <a:latin typeface="Calibri"/>
                <a:ea typeface="DejaVu Sans"/>
              </a:rPr>
              <a:t>09/10</a:t>
            </a:r>
            <a:endParaRPr b="0" lang="fr-FR" sz="1100" spc="-1" strike="noStrike">
              <a:latin typeface="Arial"/>
            </a:endParaRPr>
          </a:p>
          <a:p>
            <a:pPr marL="537120">
              <a:lnSpc>
                <a:spcPct val="100000"/>
              </a:lnSpc>
              <a:spcBef>
                <a:spcPts val="394"/>
              </a:spcBef>
            </a:pPr>
            <a:endParaRPr b="0" lang="fr-FR" sz="1100" spc="-1" strike="noStrike">
              <a:latin typeface="Arial"/>
            </a:endParaRPr>
          </a:p>
        </p:txBody>
      </p:sp>
      <p:sp>
        <p:nvSpPr>
          <p:cNvPr id="2507" name="CustomShape 56"/>
          <p:cNvSpPr/>
          <p:nvPr/>
        </p:nvSpPr>
        <p:spPr>
          <a:xfrm>
            <a:off x="4821840" y="5156280"/>
            <a:ext cx="246240" cy="360"/>
          </a:xfrm>
          <a:custGeom>
            <a:avLst/>
            <a:gdLst/>
            <a:ahLst/>
            <a:rect l="l" t="t" r="r" b="b"/>
            <a:pathLst>
              <a:path w="247014" h="0">
                <a:moveTo>
                  <a:pt x="0" y="0"/>
                </a:moveTo>
                <a:lnTo>
                  <a:pt x="246536" y="0"/>
                </a:lnTo>
              </a:path>
            </a:pathLst>
          </a:custGeom>
          <a:noFill/>
          <a:ln w="35640">
            <a:solidFill>
              <a:srgbClr val="006fc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08" name="CustomShape 57"/>
          <p:cNvSpPr/>
          <p:nvPr/>
        </p:nvSpPr>
        <p:spPr>
          <a:xfrm>
            <a:off x="5046840" y="5085000"/>
            <a:ext cx="60624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80" strike="noStrike">
                <a:solidFill>
                  <a:srgbClr val="585858"/>
                </a:solidFill>
                <a:latin typeface="Calibri"/>
                <a:ea typeface="DejaVu Sans"/>
              </a:rPr>
              <a:t>l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2509" name="CustomShape 58"/>
          <p:cNvSpPr/>
          <p:nvPr/>
        </p:nvSpPr>
        <p:spPr>
          <a:xfrm>
            <a:off x="5961240" y="5139000"/>
            <a:ext cx="360" cy="70920"/>
          </a:xfrm>
          <a:custGeom>
            <a:avLst/>
            <a:gdLst/>
            <a:ahLst/>
            <a:rect l="l" t="t" r="r" b="b"/>
            <a:pathLst>
              <a:path w="0" h="71754">
                <a:moveTo>
                  <a:pt x="0" y="0"/>
                </a:moveTo>
                <a:lnTo>
                  <a:pt x="0" y="71137"/>
                </a:lnTo>
              </a:path>
            </a:pathLst>
          </a:custGeom>
          <a:noFill/>
          <a:ln w="5904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10" name="CustomShape 59"/>
          <p:cNvSpPr/>
          <p:nvPr/>
        </p:nvSpPr>
        <p:spPr>
          <a:xfrm>
            <a:off x="5931720" y="5139000"/>
            <a:ext cx="59040" cy="70920"/>
          </a:xfrm>
          <a:custGeom>
            <a:avLst/>
            <a:gdLst/>
            <a:ahLst/>
            <a:rect l="l" t="t" r="r" b="b"/>
            <a:pathLst>
              <a:path w="59689" h="71754">
                <a:moveTo>
                  <a:pt x="0" y="71137"/>
                </a:moveTo>
                <a:lnTo>
                  <a:pt x="59168" y="71137"/>
                </a:lnTo>
                <a:lnTo>
                  <a:pt x="59168" y="0"/>
                </a:lnTo>
                <a:lnTo>
                  <a:pt x="0" y="0"/>
                </a:lnTo>
                <a:lnTo>
                  <a:pt x="0" y="71137"/>
                </a:lnTo>
                <a:close/>
              </a:path>
            </a:pathLst>
          </a:custGeom>
          <a:noFill/>
          <a:ln w="10800">
            <a:solidFill>
              <a:srgbClr val="c0504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11" name="CustomShape 60"/>
          <p:cNvSpPr/>
          <p:nvPr/>
        </p:nvSpPr>
        <p:spPr>
          <a:xfrm>
            <a:off x="6109920" y="4816440"/>
            <a:ext cx="1172160" cy="65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 indent="65520">
              <a:lnSpc>
                <a:spcPct val="130000"/>
              </a:lnSpc>
            </a:pPr>
            <a:r>
              <a:rPr b="1" lang="fr-FR" sz="1100" spc="-66" strike="noStrike">
                <a:solidFill>
                  <a:srgbClr val="585858"/>
                </a:solidFill>
                <a:latin typeface="Calibri"/>
                <a:ea typeface="DejaVu Sans"/>
              </a:rPr>
              <a:t>Safra</a:t>
            </a:r>
            <a:r>
              <a:rPr b="1" lang="fr-FR" sz="1100" spc="-145" strike="noStrike">
                <a:solidFill>
                  <a:srgbClr val="585858"/>
                </a:solidFill>
                <a:latin typeface="Calibri"/>
                <a:ea typeface="DejaVu Sans"/>
              </a:rPr>
              <a:t> </a:t>
            </a:r>
            <a:r>
              <a:rPr b="1" lang="fr-FR" sz="1100" spc="-75" strike="noStrike">
                <a:solidFill>
                  <a:srgbClr val="585858"/>
                </a:solidFill>
                <a:latin typeface="Calibri"/>
                <a:ea typeface="DejaVu Sans"/>
              </a:rPr>
              <a:t>13/14  </a:t>
            </a:r>
            <a:endParaRPr b="0" lang="fr-FR" sz="1100" spc="-1" strike="noStrike">
              <a:latin typeface="Arial"/>
            </a:endParaRPr>
          </a:p>
          <a:p>
            <a:pPr marL="12600" indent="65520">
              <a:lnSpc>
                <a:spcPct val="130000"/>
              </a:lnSpc>
            </a:pPr>
            <a:r>
              <a:rPr b="1" lang="fr-FR" sz="1100" spc="-86" strike="noStrike">
                <a:solidFill>
                  <a:srgbClr val="ff0000"/>
                </a:solidFill>
                <a:latin typeface="Calibri"/>
                <a:ea typeface="DejaVu Sans"/>
              </a:rPr>
              <a:t>Données Capuaba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2512" name="CustomShape 61"/>
          <p:cNvSpPr/>
          <p:nvPr/>
        </p:nvSpPr>
        <p:spPr>
          <a:xfrm>
            <a:off x="733680" y="5991480"/>
            <a:ext cx="3091680" cy="645840"/>
          </a:xfrm>
          <a:custGeom>
            <a:avLst/>
            <a:gdLst/>
            <a:ahLst/>
            <a:rect l="l" t="t" r="r" b="b"/>
            <a:pathLst>
              <a:path w="3092450" h="646429">
                <a:moveTo>
                  <a:pt x="0" y="107696"/>
                </a:moveTo>
                <a:lnTo>
                  <a:pt x="8463" y="65777"/>
                </a:lnTo>
                <a:lnTo>
                  <a:pt x="31545" y="31545"/>
                </a:lnTo>
                <a:lnTo>
                  <a:pt x="65777" y="8463"/>
                </a:lnTo>
                <a:lnTo>
                  <a:pt x="107696" y="0"/>
                </a:lnTo>
                <a:lnTo>
                  <a:pt x="2984499" y="0"/>
                </a:lnTo>
                <a:lnTo>
                  <a:pt x="3026402" y="8463"/>
                </a:lnTo>
                <a:lnTo>
                  <a:pt x="3060636" y="31545"/>
                </a:lnTo>
                <a:lnTo>
                  <a:pt x="3083726" y="65777"/>
                </a:lnTo>
                <a:lnTo>
                  <a:pt x="3092196" y="107696"/>
                </a:lnTo>
                <a:lnTo>
                  <a:pt x="3092196" y="538480"/>
                </a:lnTo>
                <a:lnTo>
                  <a:pt x="3083726" y="580398"/>
                </a:lnTo>
                <a:lnTo>
                  <a:pt x="3060636" y="614630"/>
                </a:lnTo>
                <a:lnTo>
                  <a:pt x="3026402" y="637712"/>
                </a:lnTo>
                <a:lnTo>
                  <a:pt x="2984499" y="646176"/>
                </a:lnTo>
                <a:lnTo>
                  <a:pt x="107696" y="646176"/>
                </a:lnTo>
                <a:lnTo>
                  <a:pt x="65777" y="637712"/>
                </a:lnTo>
                <a:lnTo>
                  <a:pt x="31545" y="614630"/>
                </a:lnTo>
                <a:lnTo>
                  <a:pt x="8463" y="580398"/>
                </a:lnTo>
                <a:lnTo>
                  <a:pt x="0" y="538480"/>
                </a:lnTo>
                <a:lnTo>
                  <a:pt x="0" y="107696"/>
                </a:lnTo>
                <a:close/>
              </a:path>
            </a:pathLst>
          </a:custGeom>
          <a:noFill/>
          <a:ln w="19800">
            <a:solidFill>
              <a:srgbClr val="9b310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13" name="CustomShape 62"/>
          <p:cNvSpPr/>
          <p:nvPr/>
        </p:nvSpPr>
        <p:spPr>
          <a:xfrm>
            <a:off x="3740040" y="4961160"/>
            <a:ext cx="13636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moyenne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514" name="" descr=""/>
          <p:cNvPicPr/>
          <p:nvPr/>
        </p:nvPicPr>
        <p:blipFill>
          <a:blip r:embed="rId5"/>
          <a:stretch/>
        </p:blipFill>
        <p:spPr>
          <a:xfrm>
            <a:off x="6946920" y="25560"/>
            <a:ext cx="88560" cy="63000"/>
          </a:xfrm>
          <a:prstGeom prst="rect">
            <a:avLst/>
          </a:prstGeom>
          <a:ln>
            <a:noFill/>
          </a:ln>
        </p:spPr>
      </p:pic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CustomShape 1"/>
          <p:cNvSpPr/>
          <p:nvPr/>
        </p:nvSpPr>
        <p:spPr>
          <a:xfrm>
            <a:off x="-88200" y="773640"/>
            <a:ext cx="9143280" cy="456480"/>
          </a:xfrm>
          <a:custGeom>
            <a:avLst/>
            <a:gdLst/>
            <a:ahLst/>
            <a:rect l="l" t="t" r="r" b="b"/>
            <a:pathLst>
              <a:path w="9144000" h="457200">
                <a:moveTo>
                  <a:pt x="0" y="0"/>
                </a:moveTo>
                <a:lnTo>
                  <a:pt x="0" y="457200"/>
                </a:lnTo>
                <a:lnTo>
                  <a:pt x="9143999" y="457200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6" name="CustomShape 2"/>
          <p:cNvSpPr/>
          <p:nvPr/>
        </p:nvSpPr>
        <p:spPr>
          <a:xfrm>
            <a:off x="434520" y="663120"/>
            <a:ext cx="5574240" cy="82224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7" name="CustomShape 3"/>
          <p:cNvSpPr/>
          <p:nvPr/>
        </p:nvSpPr>
        <p:spPr>
          <a:xfrm>
            <a:off x="461880" y="693360"/>
            <a:ext cx="5543640" cy="791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8" name="CustomShape 4"/>
          <p:cNvSpPr/>
          <p:nvPr/>
        </p:nvSpPr>
        <p:spPr>
          <a:xfrm>
            <a:off x="5506200" y="663120"/>
            <a:ext cx="964080" cy="8222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9" name="CustomShape 5"/>
          <p:cNvSpPr/>
          <p:nvPr/>
        </p:nvSpPr>
        <p:spPr>
          <a:xfrm>
            <a:off x="5533560" y="693360"/>
            <a:ext cx="933480" cy="79164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0" name="CustomShape 6"/>
          <p:cNvSpPr/>
          <p:nvPr/>
        </p:nvSpPr>
        <p:spPr>
          <a:xfrm>
            <a:off x="5968080" y="663120"/>
            <a:ext cx="1303920" cy="82224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1" name="CustomShape 7"/>
          <p:cNvSpPr/>
          <p:nvPr/>
        </p:nvSpPr>
        <p:spPr>
          <a:xfrm>
            <a:off x="5995440" y="693360"/>
            <a:ext cx="1273320" cy="79164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2" name="CustomShape 8"/>
          <p:cNvSpPr/>
          <p:nvPr/>
        </p:nvSpPr>
        <p:spPr>
          <a:xfrm>
            <a:off x="-88200" y="816480"/>
            <a:ext cx="9143280" cy="1144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 algn="ctr">
              <a:lnSpc>
                <a:spcPct val="100000"/>
              </a:lnSpc>
            </a:pPr>
            <a:r>
              <a:rPr b="1" lang="fr-FR" sz="2800" spc="-7" strike="noStrike">
                <a:solidFill>
                  <a:srgbClr val="000000"/>
                </a:solidFill>
                <a:latin typeface="Century Gothic"/>
              </a:rPr>
              <a:t>DÉPENSE EN FERTILISANTS(SACS 60KG) – Région Nord/Capuaba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2523" name="CustomShape 9"/>
          <p:cNvSpPr/>
          <p:nvPr/>
        </p:nvSpPr>
        <p:spPr>
          <a:xfrm>
            <a:off x="838440" y="5631840"/>
            <a:ext cx="278640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Fonte: Projeto</a:t>
            </a:r>
            <a:r>
              <a:rPr b="1" lang="fr-FR" sz="1800" spc="-13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Referência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524" name="CustomShape 10"/>
          <p:cNvSpPr/>
          <p:nvPr/>
        </p:nvSpPr>
        <p:spPr>
          <a:xfrm>
            <a:off x="7495200" y="5445360"/>
            <a:ext cx="1166760" cy="10324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5" name="CustomShape 11"/>
          <p:cNvSpPr/>
          <p:nvPr/>
        </p:nvSpPr>
        <p:spPr>
          <a:xfrm>
            <a:off x="7490520" y="5440680"/>
            <a:ext cx="1175760" cy="1041840"/>
          </a:xfrm>
          <a:custGeom>
            <a:avLst/>
            <a:gdLst/>
            <a:ahLst/>
            <a:rect l="l" t="t" r="r" b="b"/>
            <a:pathLst>
              <a:path w="1176654" h="1042670">
                <a:moveTo>
                  <a:pt x="0" y="1042416"/>
                </a:moveTo>
                <a:lnTo>
                  <a:pt x="1176527" y="1042416"/>
                </a:lnTo>
                <a:lnTo>
                  <a:pt x="1176527" y="0"/>
                </a:lnTo>
                <a:lnTo>
                  <a:pt x="0" y="0"/>
                </a:lnTo>
                <a:lnTo>
                  <a:pt x="0" y="1042416"/>
                </a:lnTo>
                <a:close/>
              </a:path>
            </a:pathLst>
          </a:custGeom>
          <a:noFill/>
          <a:ln w="9000">
            <a:solidFill>
              <a:srgbClr val="e9e4d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26" name="CustomShape 12"/>
          <p:cNvSpPr/>
          <p:nvPr/>
        </p:nvSpPr>
        <p:spPr>
          <a:xfrm>
            <a:off x="687960" y="6081480"/>
            <a:ext cx="3439080" cy="645840"/>
          </a:xfrm>
          <a:custGeom>
            <a:avLst/>
            <a:gdLst/>
            <a:ahLst/>
            <a:rect l="l" t="t" r="r" b="b"/>
            <a:pathLst>
              <a:path w="3439795" h="646429">
                <a:moveTo>
                  <a:pt x="0" y="646175"/>
                </a:moveTo>
                <a:lnTo>
                  <a:pt x="3439667" y="646175"/>
                </a:lnTo>
                <a:lnTo>
                  <a:pt x="3439667" y="0"/>
                </a:lnTo>
                <a:lnTo>
                  <a:pt x="0" y="0"/>
                </a:lnTo>
                <a:lnTo>
                  <a:pt x="0" y="6461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7" name="CustomShape 13"/>
          <p:cNvSpPr/>
          <p:nvPr/>
        </p:nvSpPr>
        <p:spPr>
          <a:xfrm>
            <a:off x="687960" y="6081480"/>
            <a:ext cx="3439080" cy="580320"/>
          </a:xfrm>
          <a:prstGeom prst="rect">
            <a:avLst/>
          </a:prstGeom>
          <a:solidFill>
            <a:srgbClr val="ffffff"/>
          </a:solidFill>
          <a:ln w="19800">
            <a:solidFill>
              <a:srgbClr val="d2471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31680" bIns="0"/>
          <a:p>
            <a:pPr marL="367560" indent="-285840">
              <a:lnSpc>
                <a:spcPct val="100000"/>
              </a:lnSpc>
              <a:spcBef>
                <a:spcPts val="249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0" lang="fr-FR" sz="1800" spc="-66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1800" spc="-1" strike="noStrike">
              <a:latin typeface="Arial"/>
            </a:endParaRPr>
          </a:p>
          <a:p>
            <a:pPr marL="335880">
              <a:lnSpc>
                <a:spcPct val="100000"/>
              </a:lnSpc>
            </a:pPr>
            <a:r>
              <a:rPr b="1" lang="fr-FR" sz="1800" spc="-1" strike="noStrike" u="heavy">
                <a:solidFill>
                  <a:srgbClr val="c00000"/>
                </a:solidFill>
                <a:uFillTx/>
                <a:latin typeface="Century Gothic"/>
                <a:ea typeface="DejaVu Sans"/>
              </a:rPr>
              <a:t>adubação de</a:t>
            </a:r>
            <a:r>
              <a:rPr b="1" lang="fr-FR" sz="1800" spc="-106" strike="noStrike" u="heavy">
                <a:solidFill>
                  <a:srgbClr val="c00000"/>
                </a:solidFill>
                <a:uFillTx/>
                <a:latin typeface="Century Gothic"/>
                <a:ea typeface="DejaVu Sans"/>
              </a:rPr>
              <a:t> </a:t>
            </a:r>
            <a:r>
              <a:rPr b="1" lang="fr-FR" sz="1800" spc="-1" strike="noStrike" u="heavy">
                <a:solidFill>
                  <a:srgbClr val="c00000"/>
                </a:solidFill>
                <a:uFillTx/>
                <a:latin typeface="Century Gothic"/>
                <a:ea typeface="DejaVu Sans"/>
              </a:rPr>
              <a:t>sistema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528" name="CustomShape 14"/>
          <p:cNvSpPr/>
          <p:nvPr/>
        </p:nvSpPr>
        <p:spPr>
          <a:xfrm>
            <a:off x="5883480" y="6033240"/>
            <a:ext cx="141228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Grupo</a:t>
            </a:r>
            <a:r>
              <a:rPr b="0" lang="fr-FR" sz="1800" spc="-92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Norte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529" name="CustomShape 15"/>
          <p:cNvSpPr/>
          <p:nvPr/>
        </p:nvSpPr>
        <p:spPr>
          <a:xfrm>
            <a:off x="5668560" y="6307560"/>
            <a:ext cx="184140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45</a:t>
            </a:r>
            <a:r>
              <a:rPr b="0" lang="fr-FR" sz="1800" spc="-7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propriedades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530" name="CustomShape 16"/>
          <p:cNvSpPr/>
          <p:nvPr/>
        </p:nvSpPr>
        <p:spPr>
          <a:xfrm>
            <a:off x="0" y="1664280"/>
            <a:ext cx="8966880" cy="321948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CustomShape 1"/>
          <p:cNvSpPr/>
          <p:nvPr/>
        </p:nvSpPr>
        <p:spPr>
          <a:xfrm>
            <a:off x="0" y="821520"/>
            <a:ext cx="9143280" cy="456480"/>
          </a:xfrm>
          <a:custGeom>
            <a:avLst/>
            <a:gdLst/>
            <a:ahLst/>
            <a:rect l="l" t="t" r="r" b="b"/>
            <a:pathLst>
              <a:path w="9144000" h="457200">
                <a:moveTo>
                  <a:pt x="0" y="0"/>
                </a:moveTo>
                <a:lnTo>
                  <a:pt x="0" y="457200"/>
                </a:lnTo>
                <a:lnTo>
                  <a:pt x="9143999" y="457200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2" name="CustomShape 2"/>
          <p:cNvSpPr/>
          <p:nvPr/>
        </p:nvSpPr>
        <p:spPr>
          <a:xfrm>
            <a:off x="352080" y="726840"/>
            <a:ext cx="6145560" cy="7063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3" name="CustomShape 3"/>
          <p:cNvSpPr/>
          <p:nvPr/>
        </p:nvSpPr>
        <p:spPr>
          <a:xfrm>
            <a:off x="376560" y="754560"/>
            <a:ext cx="6118200" cy="6789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4" name="CustomShape 4"/>
          <p:cNvSpPr/>
          <p:nvPr/>
        </p:nvSpPr>
        <p:spPr>
          <a:xfrm>
            <a:off x="566280" y="860040"/>
            <a:ext cx="4109760" cy="114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Century Gothic"/>
              </a:rPr>
              <a:t>MARGES SOJA</a:t>
            </a:r>
            <a:r>
              <a:rPr b="1" lang="fr-FR" sz="2400" spc="-1" strike="noStrike">
                <a:solidFill>
                  <a:srgbClr val="000000"/>
                </a:solidFill>
                <a:latin typeface="Century Gothic"/>
              </a:rPr>
              <a:t>	</a:t>
            </a:r>
            <a:r>
              <a:rPr b="1" lang="fr-FR" sz="2400" spc="-1" strike="noStrike">
                <a:solidFill>
                  <a:srgbClr val="000000"/>
                </a:solidFill>
                <a:latin typeface="Century Gothic"/>
              </a:rPr>
              <a:t>(R$/HA)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535" name="CustomShape 5"/>
          <p:cNvSpPr/>
          <p:nvPr/>
        </p:nvSpPr>
        <p:spPr>
          <a:xfrm>
            <a:off x="6065640" y="726840"/>
            <a:ext cx="1462320" cy="7063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6" name="CustomShape 6"/>
          <p:cNvSpPr/>
          <p:nvPr/>
        </p:nvSpPr>
        <p:spPr>
          <a:xfrm>
            <a:off x="6089760" y="754560"/>
            <a:ext cx="1434960" cy="6789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7" name="CustomShape 7"/>
          <p:cNvSpPr/>
          <p:nvPr/>
        </p:nvSpPr>
        <p:spPr>
          <a:xfrm>
            <a:off x="6280560" y="860040"/>
            <a:ext cx="1055160" cy="73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4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LAJIDA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538" name="CustomShape 8"/>
          <p:cNvSpPr/>
          <p:nvPr/>
        </p:nvSpPr>
        <p:spPr>
          <a:xfrm>
            <a:off x="648720" y="6171480"/>
            <a:ext cx="278748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Fonte: Projeto</a:t>
            </a:r>
            <a:r>
              <a:rPr b="1" lang="fr-FR" sz="1800" spc="-7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Referência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539" name="CustomShape 9"/>
          <p:cNvSpPr/>
          <p:nvPr/>
        </p:nvSpPr>
        <p:spPr>
          <a:xfrm>
            <a:off x="7495200" y="5728680"/>
            <a:ext cx="1166760" cy="10324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0" name="CustomShape 10"/>
          <p:cNvSpPr/>
          <p:nvPr/>
        </p:nvSpPr>
        <p:spPr>
          <a:xfrm>
            <a:off x="7490520" y="5724000"/>
            <a:ext cx="1175760" cy="1041840"/>
          </a:xfrm>
          <a:custGeom>
            <a:avLst/>
            <a:gdLst/>
            <a:ahLst/>
            <a:rect l="l" t="t" r="r" b="b"/>
            <a:pathLst>
              <a:path w="1176654" h="1042670">
                <a:moveTo>
                  <a:pt x="0" y="1042415"/>
                </a:moveTo>
                <a:lnTo>
                  <a:pt x="1176527" y="1042415"/>
                </a:lnTo>
                <a:lnTo>
                  <a:pt x="1176527" y="0"/>
                </a:lnTo>
                <a:lnTo>
                  <a:pt x="0" y="0"/>
                </a:lnTo>
                <a:lnTo>
                  <a:pt x="0" y="1042415"/>
                </a:lnTo>
                <a:close/>
              </a:path>
            </a:pathLst>
          </a:custGeom>
          <a:noFill/>
          <a:ln w="9000">
            <a:solidFill>
              <a:srgbClr val="e9e4d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41" name="CustomShape 11"/>
          <p:cNvSpPr/>
          <p:nvPr/>
        </p:nvSpPr>
        <p:spPr>
          <a:xfrm>
            <a:off x="5883480" y="6033240"/>
            <a:ext cx="141228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Grupo</a:t>
            </a:r>
            <a:r>
              <a:rPr b="0" lang="fr-FR" sz="1800" spc="-92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Norte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542" name="CustomShape 12"/>
          <p:cNvSpPr/>
          <p:nvPr/>
        </p:nvSpPr>
        <p:spPr>
          <a:xfrm>
            <a:off x="5668560" y="6307560"/>
            <a:ext cx="184140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45</a:t>
            </a:r>
            <a:r>
              <a:rPr b="0" lang="fr-FR" sz="1800" spc="-7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propriedades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543" name="CustomShape 13"/>
          <p:cNvSpPr/>
          <p:nvPr/>
        </p:nvSpPr>
        <p:spPr>
          <a:xfrm>
            <a:off x="595800" y="5478840"/>
            <a:ext cx="3039840" cy="400680"/>
          </a:xfrm>
          <a:custGeom>
            <a:avLst/>
            <a:gdLst/>
            <a:ahLst/>
            <a:rect l="l" t="t" r="r" b="b"/>
            <a:pathLst>
              <a:path w="3040379" h="401320">
                <a:moveTo>
                  <a:pt x="0" y="400812"/>
                </a:moveTo>
                <a:lnTo>
                  <a:pt x="3040379" y="400812"/>
                </a:lnTo>
                <a:lnTo>
                  <a:pt x="3040379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4" name="CustomShape 14"/>
          <p:cNvSpPr/>
          <p:nvPr/>
        </p:nvSpPr>
        <p:spPr>
          <a:xfrm>
            <a:off x="675000" y="5522040"/>
            <a:ext cx="268740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3556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Fazenda</a:t>
            </a:r>
            <a:r>
              <a:rPr b="1" lang="fr-FR" sz="2000" spc="-55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Capuaba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545" name="CustomShape 15"/>
          <p:cNvSpPr/>
          <p:nvPr/>
        </p:nvSpPr>
        <p:spPr>
          <a:xfrm>
            <a:off x="8362080" y="4943880"/>
            <a:ext cx="183960" cy="245160"/>
          </a:xfrm>
          <a:custGeom>
            <a:avLst/>
            <a:gdLst/>
            <a:ahLst/>
            <a:rect l="l" t="t" r="r" b="b"/>
            <a:pathLst>
              <a:path w="184784" h="245745">
                <a:moveTo>
                  <a:pt x="0" y="245364"/>
                </a:moveTo>
                <a:lnTo>
                  <a:pt x="184403" y="245364"/>
                </a:lnTo>
                <a:lnTo>
                  <a:pt x="184403" y="0"/>
                </a:lnTo>
                <a:lnTo>
                  <a:pt x="0" y="0"/>
                </a:lnTo>
                <a:lnTo>
                  <a:pt x="0" y="2453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6" name="CustomShape 16"/>
          <p:cNvSpPr/>
          <p:nvPr/>
        </p:nvSpPr>
        <p:spPr>
          <a:xfrm>
            <a:off x="272880" y="1292400"/>
            <a:ext cx="8870400" cy="39358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CustomShape 1"/>
          <p:cNvSpPr/>
          <p:nvPr/>
        </p:nvSpPr>
        <p:spPr>
          <a:xfrm>
            <a:off x="2880" y="318600"/>
            <a:ext cx="447480" cy="5709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8" name="CustomShape 2"/>
          <p:cNvSpPr/>
          <p:nvPr/>
        </p:nvSpPr>
        <p:spPr>
          <a:xfrm>
            <a:off x="24480" y="341280"/>
            <a:ext cx="410760" cy="5342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9" name="CustomShape 3"/>
          <p:cNvSpPr/>
          <p:nvPr/>
        </p:nvSpPr>
        <p:spPr>
          <a:xfrm>
            <a:off x="279000" y="304920"/>
            <a:ext cx="497520" cy="6087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0" name="CustomShape 4"/>
          <p:cNvSpPr/>
          <p:nvPr/>
        </p:nvSpPr>
        <p:spPr>
          <a:xfrm>
            <a:off x="300240" y="327600"/>
            <a:ext cx="461160" cy="572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1" name="CustomShape 5"/>
          <p:cNvSpPr/>
          <p:nvPr/>
        </p:nvSpPr>
        <p:spPr>
          <a:xfrm>
            <a:off x="426600" y="367200"/>
            <a:ext cx="1832760" cy="5022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2" name="CustomShape 6"/>
          <p:cNvSpPr/>
          <p:nvPr/>
        </p:nvSpPr>
        <p:spPr>
          <a:xfrm>
            <a:off x="448200" y="390240"/>
            <a:ext cx="1796040" cy="4654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3" name="CustomShape 7"/>
          <p:cNvSpPr/>
          <p:nvPr/>
        </p:nvSpPr>
        <p:spPr>
          <a:xfrm>
            <a:off x="2057400" y="367200"/>
            <a:ext cx="1288440" cy="5022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4" name="CustomShape 8"/>
          <p:cNvSpPr/>
          <p:nvPr/>
        </p:nvSpPr>
        <p:spPr>
          <a:xfrm>
            <a:off x="2078640" y="390240"/>
            <a:ext cx="1252080" cy="46548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5" name="CustomShape 9"/>
          <p:cNvSpPr/>
          <p:nvPr/>
        </p:nvSpPr>
        <p:spPr>
          <a:xfrm>
            <a:off x="3111840" y="304920"/>
            <a:ext cx="457920" cy="60876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6" name="CustomShape 10"/>
          <p:cNvSpPr/>
          <p:nvPr/>
        </p:nvSpPr>
        <p:spPr>
          <a:xfrm>
            <a:off x="3133440" y="327600"/>
            <a:ext cx="421560" cy="5724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7" name="CustomShape 11"/>
          <p:cNvSpPr/>
          <p:nvPr/>
        </p:nvSpPr>
        <p:spPr>
          <a:xfrm>
            <a:off x="3220200" y="367200"/>
            <a:ext cx="966960" cy="5022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8" name="CustomShape 12"/>
          <p:cNvSpPr/>
          <p:nvPr/>
        </p:nvSpPr>
        <p:spPr>
          <a:xfrm>
            <a:off x="3241440" y="390240"/>
            <a:ext cx="930600" cy="465480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9" name="CustomShape 13"/>
          <p:cNvSpPr/>
          <p:nvPr/>
        </p:nvSpPr>
        <p:spPr>
          <a:xfrm>
            <a:off x="3927240" y="367200"/>
            <a:ext cx="1078200" cy="5022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0" name="CustomShape 14"/>
          <p:cNvSpPr/>
          <p:nvPr/>
        </p:nvSpPr>
        <p:spPr>
          <a:xfrm>
            <a:off x="3948840" y="390240"/>
            <a:ext cx="1041840" cy="46548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1" name="CustomShape 15"/>
          <p:cNvSpPr/>
          <p:nvPr/>
        </p:nvSpPr>
        <p:spPr>
          <a:xfrm>
            <a:off x="4744080" y="367200"/>
            <a:ext cx="543240" cy="502200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2" name="CustomShape 16"/>
          <p:cNvSpPr/>
          <p:nvPr/>
        </p:nvSpPr>
        <p:spPr>
          <a:xfrm>
            <a:off x="4765680" y="390240"/>
            <a:ext cx="506880" cy="46548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3" name="CustomShape 17"/>
          <p:cNvSpPr/>
          <p:nvPr/>
        </p:nvSpPr>
        <p:spPr>
          <a:xfrm>
            <a:off x="4997160" y="304920"/>
            <a:ext cx="683640" cy="608760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4" name="CustomShape 18"/>
          <p:cNvSpPr/>
          <p:nvPr/>
        </p:nvSpPr>
        <p:spPr>
          <a:xfrm>
            <a:off x="5018400" y="327600"/>
            <a:ext cx="646920" cy="572400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5" name="CustomShape 19"/>
          <p:cNvSpPr/>
          <p:nvPr/>
        </p:nvSpPr>
        <p:spPr>
          <a:xfrm>
            <a:off x="5300640" y="304920"/>
            <a:ext cx="509760" cy="608760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6" name="CustomShape 20"/>
          <p:cNvSpPr/>
          <p:nvPr/>
        </p:nvSpPr>
        <p:spPr>
          <a:xfrm>
            <a:off x="5321880" y="327600"/>
            <a:ext cx="473400" cy="572400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7" name="CustomShape 21"/>
          <p:cNvSpPr/>
          <p:nvPr/>
        </p:nvSpPr>
        <p:spPr>
          <a:xfrm>
            <a:off x="5429880" y="304920"/>
            <a:ext cx="457920" cy="608760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8" name="CustomShape 22"/>
          <p:cNvSpPr/>
          <p:nvPr/>
        </p:nvSpPr>
        <p:spPr>
          <a:xfrm>
            <a:off x="5451480" y="327600"/>
            <a:ext cx="421560" cy="572400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9" name="CustomShape 23"/>
          <p:cNvSpPr/>
          <p:nvPr/>
        </p:nvSpPr>
        <p:spPr>
          <a:xfrm>
            <a:off x="2880" y="1202400"/>
            <a:ext cx="447480" cy="570960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0" name="CustomShape 24"/>
          <p:cNvSpPr/>
          <p:nvPr/>
        </p:nvSpPr>
        <p:spPr>
          <a:xfrm>
            <a:off x="24480" y="1225440"/>
            <a:ext cx="410760" cy="534240"/>
          </a:xfrm>
          <a:prstGeom prst="rect">
            <a:avLst/>
          </a:prstGeom>
          <a:blipFill>
            <a:blip r:embed="rId2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1" name="CustomShape 25"/>
          <p:cNvSpPr/>
          <p:nvPr/>
        </p:nvSpPr>
        <p:spPr>
          <a:xfrm>
            <a:off x="279000" y="1188720"/>
            <a:ext cx="598320" cy="608760"/>
          </a:xfrm>
          <a:prstGeom prst="rect">
            <a:avLst/>
          </a:prstGeom>
          <a:blipFill>
            <a:blip r:embed="rId2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2" name="CustomShape 26"/>
          <p:cNvSpPr/>
          <p:nvPr/>
        </p:nvSpPr>
        <p:spPr>
          <a:xfrm>
            <a:off x="300240" y="1211760"/>
            <a:ext cx="561600" cy="572400"/>
          </a:xfrm>
          <a:prstGeom prst="rect">
            <a:avLst/>
          </a:prstGeom>
          <a:blipFill>
            <a:blip r:embed="rId2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3" name="CustomShape 27"/>
          <p:cNvSpPr/>
          <p:nvPr/>
        </p:nvSpPr>
        <p:spPr>
          <a:xfrm>
            <a:off x="527400" y="1251360"/>
            <a:ext cx="732240" cy="502200"/>
          </a:xfrm>
          <a:prstGeom prst="rect">
            <a:avLst/>
          </a:prstGeom>
          <a:blipFill>
            <a:blip r:embed="rId2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4" name="CustomShape 28"/>
          <p:cNvSpPr/>
          <p:nvPr/>
        </p:nvSpPr>
        <p:spPr>
          <a:xfrm>
            <a:off x="548640" y="1274040"/>
            <a:ext cx="695880" cy="465480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5" name="CustomShape 29"/>
          <p:cNvSpPr/>
          <p:nvPr/>
        </p:nvSpPr>
        <p:spPr>
          <a:xfrm>
            <a:off x="998280" y="1251360"/>
            <a:ext cx="1221480" cy="502200"/>
          </a:xfrm>
          <a:prstGeom prst="rect">
            <a:avLst/>
          </a:prstGeom>
          <a:blipFill>
            <a:blip r:embed="rId2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6" name="CustomShape 30"/>
          <p:cNvSpPr/>
          <p:nvPr/>
        </p:nvSpPr>
        <p:spPr>
          <a:xfrm>
            <a:off x="1019520" y="1274040"/>
            <a:ext cx="1185120" cy="465480"/>
          </a:xfrm>
          <a:prstGeom prst="rect">
            <a:avLst/>
          </a:prstGeom>
          <a:blipFill>
            <a:blip r:embed="rId3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7" name="CustomShape 31"/>
          <p:cNvSpPr/>
          <p:nvPr/>
        </p:nvSpPr>
        <p:spPr>
          <a:xfrm>
            <a:off x="1961280" y="1251360"/>
            <a:ext cx="558720" cy="502200"/>
          </a:xfrm>
          <a:prstGeom prst="rect">
            <a:avLst/>
          </a:prstGeom>
          <a:blipFill>
            <a:blip r:embed="rId3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8" name="CustomShape 32"/>
          <p:cNvSpPr/>
          <p:nvPr/>
        </p:nvSpPr>
        <p:spPr>
          <a:xfrm>
            <a:off x="1982880" y="1274040"/>
            <a:ext cx="522000" cy="465480"/>
          </a:xfrm>
          <a:prstGeom prst="rect">
            <a:avLst/>
          </a:prstGeom>
          <a:blipFill>
            <a:blip r:embed="rId3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9" name="CustomShape 33"/>
          <p:cNvSpPr/>
          <p:nvPr/>
        </p:nvSpPr>
        <p:spPr>
          <a:xfrm>
            <a:off x="2258640" y="1251360"/>
            <a:ext cx="1469880" cy="502200"/>
          </a:xfrm>
          <a:prstGeom prst="rect">
            <a:avLst/>
          </a:prstGeom>
          <a:blipFill>
            <a:blip r:embed="rId3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0" name="CustomShape 34"/>
          <p:cNvSpPr/>
          <p:nvPr/>
        </p:nvSpPr>
        <p:spPr>
          <a:xfrm>
            <a:off x="2279880" y="1274040"/>
            <a:ext cx="1433520" cy="465480"/>
          </a:xfrm>
          <a:prstGeom prst="rect">
            <a:avLst/>
          </a:prstGeom>
          <a:blipFill>
            <a:blip r:embed="rId3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1" name="CustomShape 35"/>
          <p:cNvSpPr/>
          <p:nvPr/>
        </p:nvSpPr>
        <p:spPr>
          <a:xfrm>
            <a:off x="3467160" y="1251360"/>
            <a:ext cx="578520" cy="502200"/>
          </a:xfrm>
          <a:prstGeom prst="rect">
            <a:avLst/>
          </a:prstGeom>
          <a:blipFill>
            <a:blip r:embed="rId3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2" name="CustomShape 36"/>
          <p:cNvSpPr/>
          <p:nvPr/>
        </p:nvSpPr>
        <p:spPr>
          <a:xfrm>
            <a:off x="3488400" y="1274040"/>
            <a:ext cx="541800" cy="465480"/>
          </a:xfrm>
          <a:prstGeom prst="rect">
            <a:avLst/>
          </a:prstGeom>
          <a:blipFill>
            <a:blip r:embed="rId3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3" name="CustomShape 37"/>
          <p:cNvSpPr/>
          <p:nvPr/>
        </p:nvSpPr>
        <p:spPr>
          <a:xfrm>
            <a:off x="3785760" y="1251360"/>
            <a:ext cx="761400" cy="502200"/>
          </a:xfrm>
          <a:prstGeom prst="rect">
            <a:avLst/>
          </a:prstGeom>
          <a:blipFill>
            <a:blip r:embed="rId3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4" name="CustomShape 38"/>
          <p:cNvSpPr/>
          <p:nvPr/>
        </p:nvSpPr>
        <p:spPr>
          <a:xfrm>
            <a:off x="3807000" y="1274040"/>
            <a:ext cx="724680" cy="465480"/>
          </a:xfrm>
          <a:prstGeom prst="rect">
            <a:avLst/>
          </a:prstGeom>
          <a:blipFill>
            <a:blip r:embed="rId3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5" name="CustomShape 39"/>
          <p:cNvSpPr/>
          <p:nvPr/>
        </p:nvSpPr>
        <p:spPr>
          <a:xfrm>
            <a:off x="4314600" y="1188720"/>
            <a:ext cx="457920" cy="608760"/>
          </a:xfrm>
          <a:prstGeom prst="rect">
            <a:avLst/>
          </a:prstGeom>
          <a:blipFill>
            <a:blip r:embed="rId3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6" name="CustomShape 40"/>
          <p:cNvSpPr/>
          <p:nvPr/>
        </p:nvSpPr>
        <p:spPr>
          <a:xfrm>
            <a:off x="4335840" y="1211760"/>
            <a:ext cx="421560" cy="572400"/>
          </a:xfrm>
          <a:prstGeom prst="rect">
            <a:avLst/>
          </a:prstGeom>
          <a:blipFill>
            <a:blip r:embed="rId4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7" name="CustomShape 41"/>
          <p:cNvSpPr/>
          <p:nvPr/>
        </p:nvSpPr>
        <p:spPr>
          <a:xfrm>
            <a:off x="4422600" y="1251360"/>
            <a:ext cx="1719720" cy="502200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8" name="CustomShape 42"/>
          <p:cNvSpPr/>
          <p:nvPr/>
        </p:nvSpPr>
        <p:spPr>
          <a:xfrm>
            <a:off x="4443840" y="1274040"/>
            <a:ext cx="1683360" cy="465480"/>
          </a:xfrm>
          <a:prstGeom prst="rect">
            <a:avLst/>
          </a:prstGeom>
          <a:blipFill>
            <a:blip r:embed="rId4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9" name="CustomShape 43"/>
          <p:cNvSpPr/>
          <p:nvPr/>
        </p:nvSpPr>
        <p:spPr>
          <a:xfrm>
            <a:off x="5792760" y="1188720"/>
            <a:ext cx="444240" cy="608760"/>
          </a:xfrm>
          <a:prstGeom prst="rect">
            <a:avLst/>
          </a:prstGeom>
          <a:blipFill>
            <a:blip r:embed="rId4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0" name="CustomShape 44"/>
          <p:cNvSpPr/>
          <p:nvPr/>
        </p:nvSpPr>
        <p:spPr>
          <a:xfrm>
            <a:off x="5814000" y="1211760"/>
            <a:ext cx="407880" cy="572400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1" name="CustomShape 45"/>
          <p:cNvSpPr/>
          <p:nvPr/>
        </p:nvSpPr>
        <p:spPr>
          <a:xfrm>
            <a:off x="5949720" y="1251360"/>
            <a:ext cx="1207800" cy="502200"/>
          </a:xfrm>
          <a:prstGeom prst="rect">
            <a:avLst/>
          </a:prstGeom>
          <a:blipFill>
            <a:blip r:embed="rId4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2" name="CustomShape 46"/>
          <p:cNvSpPr/>
          <p:nvPr/>
        </p:nvSpPr>
        <p:spPr>
          <a:xfrm>
            <a:off x="5970960" y="1274040"/>
            <a:ext cx="1171080" cy="465480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3" name="CustomShape 47"/>
          <p:cNvSpPr/>
          <p:nvPr/>
        </p:nvSpPr>
        <p:spPr>
          <a:xfrm>
            <a:off x="6807600" y="1188720"/>
            <a:ext cx="457920" cy="608760"/>
          </a:xfrm>
          <a:prstGeom prst="rect">
            <a:avLst/>
          </a:prstGeom>
          <a:blipFill>
            <a:blip r:embed="rId4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4" name="CustomShape 48"/>
          <p:cNvSpPr/>
          <p:nvPr/>
        </p:nvSpPr>
        <p:spPr>
          <a:xfrm>
            <a:off x="6829200" y="1211760"/>
            <a:ext cx="421560" cy="572400"/>
          </a:xfrm>
          <a:prstGeom prst="rect">
            <a:avLst/>
          </a:prstGeom>
          <a:blipFill>
            <a:blip r:embed="rId4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5" name="CustomShape 49"/>
          <p:cNvSpPr/>
          <p:nvPr/>
        </p:nvSpPr>
        <p:spPr>
          <a:xfrm>
            <a:off x="2880" y="2010240"/>
            <a:ext cx="447480" cy="570960"/>
          </a:xfrm>
          <a:prstGeom prst="rect">
            <a:avLst/>
          </a:prstGeom>
          <a:blipFill>
            <a:blip r:embed="rId4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6" name="CustomShape 50"/>
          <p:cNvSpPr/>
          <p:nvPr/>
        </p:nvSpPr>
        <p:spPr>
          <a:xfrm>
            <a:off x="24480" y="2032920"/>
            <a:ext cx="410760" cy="534240"/>
          </a:xfrm>
          <a:prstGeom prst="rect">
            <a:avLst/>
          </a:prstGeom>
          <a:blipFill>
            <a:blip r:embed="rId5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7" name="CustomShape 51"/>
          <p:cNvSpPr/>
          <p:nvPr/>
        </p:nvSpPr>
        <p:spPr>
          <a:xfrm>
            <a:off x="279000" y="1996560"/>
            <a:ext cx="514440" cy="608760"/>
          </a:xfrm>
          <a:prstGeom prst="rect">
            <a:avLst/>
          </a:prstGeom>
          <a:blipFill>
            <a:blip r:embed="rId5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8" name="CustomShape 52"/>
          <p:cNvSpPr/>
          <p:nvPr/>
        </p:nvSpPr>
        <p:spPr>
          <a:xfrm>
            <a:off x="300240" y="2019240"/>
            <a:ext cx="477720" cy="572400"/>
          </a:xfrm>
          <a:prstGeom prst="rect">
            <a:avLst/>
          </a:prstGeom>
          <a:blipFill>
            <a:blip r:embed="rId5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9" name="CustomShape 53"/>
          <p:cNvSpPr/>
          <p:nvPr/>
        </p:nvSpPr>
        <p:spPr>
          <a:xfrm>
            <a:off x="443520" y="2058840"/>
            <a:ext cx="1372320" cy="502200"/>
          </a:xfrm>
          <a:prstGeom prst="rect">
            <a:avLst/>
          </a:prstGeom>
          <a:blipFill>
            <a:blip r:embed="rId5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0" name="CustomShape 54"/>
          <p:cNvSpPr/>
          <p:nvPr/>
        </p:nvSpPr>
        <p:spPr>
          <a:xfrm>
            <a:off x="464760" y="2081880"/>
            <a:ext cx="1335960" cy="465480"/>
          </a:xfrm>
          <a:prstGeom prst="rect">
            <a:avLst/>
          </a:prstGeom>
          <a:blipFill>
            <a:blip r:embed="rId5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1" name="CustomShape 55"/>
          <p:cNvSpPr/>
          <p:nvPr/>
        </p:nvSpPr>
        <p:spPr>
          <a:xfrm>
            <a:off x="1555920" y="2058840"/>
            <a:ext cx="733680" cy="502200"/>
          </a:xfrm>
          <a:prstGeom prst="rect">
            <a:avLst/>
          </a:prstGeom>
          <a:blipFill>
            <a:blip r:embed="rId5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2" name="CustomShape 56"/>
          <p:cNvSpPr/>
          <p:nvPr/>
        </p:nvSpPr>
        <p:spPr>
          <a:xfrm>
            <a:off x="1577160" y="2081880"/>
            <a:ext cx="697320" cy="465480"/>
          </a:xfrm>
          <a:prstGeom prst="rect">
            <a:avLst/>
          </a:prstGeom>
          <a:blipFill>
            <a:blip r:embed="rId5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3" name="CustomShape 57"/>
          <p:cNvSpPr/>
          <p:nvPr/>
        </p:nvSpPr>
        <p:spPr>
          <a:xfrm>
            <a:off x="2028600" y="2058840"/>
            <a:ext cx="819360" cy="502200"/>
          </a:xfrm>
          <a:prstGeom prst="rect">
            <a:avLst/>
          </a:prstGeom>
          <a:blipFill>
            <a:blip r:embed="rId5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4" name="CustomShape 58"/>
          <p:cNvSpPr/>
          <p:nvPr/>
        </p:nvSpPr>
        <p:spPr>
          <a:xfrm>
            <a:off x="2049840" y="2081880"/>
            <a:ext cx="782640" cy="465480"/>
          </a:xfrm>
          <a:prstGeom prst="rect">
            <a:avLst/>
          </a:prstGeom>
          <a:blipFill>
            <a:blip r:embed="rId5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5" name="CustomShape 59"/>
          <p:cNvSpPr/>
          <p:nvPr/>
        </p:nvSpPr>
        <p:spPr>
          <a:xfrm>
            <a:off x="2584800" y="2058840"/>
            <a:ext cx="1352520" cy="502200"/>
          </a:xfrm>
          <a:prstGeom prst="rect">
            <a:avLst/>
          </a:prstGeom>
          <a:blipFill>
            <a:blip r:embed="rId5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6" name="CustomShape 60"/>
          <p:cNvSpPr/>
          <p:nvPr/>
        </p:nvSpPr>
        <p:spPr>
          <a:xfrm>
            <a:off x="2606040" y="2081880"/>
            <a:ext cx="1316160" cy="465480"/>
          </a:xfrm>
          <a:prstGeom prst="rect">
            <a:avLst/>
          </a:prstGeom>
          <a:blipFill>
            <a:blip r:embed="rId6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7" name="CustomShape 61"/>
          <p:cNvSpPr/>
          <p:nvPr/>
        </p:nvSpPr>
        <p:spPr>
          <a:xfrm>
            <a:off x="3675960" y="2058840"/>
            <a:ext cx="543240" cy="502200"/>
          </a:xfrm>
          <a:prstGeom prst="rect">
            <a:avLst/>
          </a:prstGeom>
          <a:blipFill>
            <a:blip r:embed="rId6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8" name="CustomShape 62"/>
          <p:cNvSpPr/>
          <p:nvPr/>
        </p:nvSpPr>
        <p:spPr>
          <a:xfrm>
            <a:off x="3697200" y="2081880"/>
            <a:ext cx="506880" cy="465480"/>
          </a:xfrm>
          <a:prstGeom prst="rect">
            <a:avLst/>
          </a:prstGeom>
          <a:blipFill>
            <a:blip r:embed="rId6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9" name="CustomShape 63"/>
          <p:cNvSpPr/>
          <p:nvPr/>
        </p:nvSpPr>
        <p:spPr>
          <a:xfrm>
            <a:off x="3959280" y="2058840"/>
            <a:ext cx="1419480" cy="502200"/>
          </a:xfrm>
          <a:prstGeom prst="rect">
            <a:avLst/>
          </a:prstGeom>
          <a:blipFill>
            <a:blip r:embed="rId6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0" name="CustomShape 64"/>
          <p:cNvSpPr/>
          <p:nvPr/>
        </p:nvSpPr>
        <p:spPr>
          <a:xfrm>
            <a:off x="3980520" y="2081880"/>
            <a:ext cx="1383120" cy="465480"/>
          </a:xfrm>
          <a:prstGeom prst="rect">
            <a:avLst/>
          </a:prstGeom>
          <a:blipFill>
            <a:blip r:embed="rId6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1" name="CustomShape 65"/>
          <p:cNvSpPr/>
          <p:nvPr/>
        </p:nvSpPr>
        <p:spPr>
          <a:xfrm>
            <a:off x="5117760" y="2058840"/>
            <a:ext cx="1854000" cy="502200"/>
          </a:xfrm>
          <a:prstGeom prst="rect">
            <a:avLst/>
          </a:prstGeom>
          <a:blipFill>
            <a:blip r:embed="rId6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2" name="CustomShape 66"/>
          <p:cNvSpPr/>
          <p:nvPr/>
        </p:nvSpPr>
        <p:spPr>
          <a:xfrm>
            <a:off x="5139000" y="2081880"/>
            <a:ext cx="1817280" cy="465480"/>
          </a:xfrm>
          <a:prstGeom prst="rect">
            <a:avLst/>
          </a:prstGeom>
          <a:blipFill>
            <a:blip r:embed="rId6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3" name="CustomShape 67"/>
          <p:cNvSpPr/>
          <p:nvPr/>
        </p:nvSpPr>
        <p:spPr>
          <a:xfrm>
            <a:off x="2880" y="2817720"/>
            <a:ext cx="447480" cy="570960"/>
          </a:xfrm>
          <a:prstGeom prst="rect">
            <a:avLst/>
          </a:prstGeom>
          <a:blipFill>
            <a:blip r:embed="rId6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4" name="CustomShape 68"/>
          <p:cNvSpPr/>
          <p:nvPr/>
        </p:nvSpPr>
        <p:spPr>
          <a:xfrm>
            <a:off x="24480" y="2840760"/>
            <a:ext cx="410760" cy="534240"/>
          </a:xfrm>
          <a:prstGeom prst="rect">
            <a:avLst/>
          </a:prstGeom>
          <a:blipFill>
            <a:blip r:embed="rId6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5" name="CustomShape 69"/>
          <p:cNvSpPr/>
          <p:nvPr/>
        </p:nvSpPr>
        <p:spPr>
          <a:xfrm>
            <a:off x="279000" y="2804040"/>
            <a:ext cx="523440" cy="608760"/>
          </a:xfrm>
          <a:prstGeom prst="rect">
            <a:avLst/>
          </a:prstGeom>
          <a:blipFill>
            <a:blip r:embed="rId6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6" name="CustomShape 70"/>
          <p:cNvSpPr/>
          <p:nvPr/>
        </p:nvSpPr>
        <p:spPr>
          <a:xfrm>
            <a:off x="300240" y="2827080"/>
            <a:ext cx="487080" cy="572400"/>
          </a:xfrm>
          <a:prstGeom prst="rect">
            <a:avLst/>
          </a:prstGeom>
          <a:blipFill>
            <a:blip r:embed="rId7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7" name="CustomShape 71"/>
          <p:cNvSpPr/>
          <p:nvPr/>
        </p:nvSpPr>
        <p:spPr>
          <a:xfrm>
            <a:off x="452520" y="2866680"/>
            <a:ext cx="1081440" cy="502200"/>
          </a:xfrm>
          <a:prstGeom prst="rect">
            <a:avLst/>
          </a:prstGeom>
          <a:blipFill>
            <a:blip r:embed="rId7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8" name="CustomShape 72"/>
          <p:cNvSpPr/>
          <p:nvPr/>
        </p:nvSpPr>
        <p:spPr>
          <a:xfrm>
            <a:off x="474120" y="2889360"/>
            <a:ext cx="1044720" cy="465480"/>
          </a:xfrm>
          <a:prstGeom prst="rect">
            <a:avLst/>
          </a:prstGeom>
          <a:blipFill>
            <a:blip r:embed="rId7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9" name="CustomShape 73"/>
          <p:cNvSpPr/>
          <p:nvPr/>
        </p:nvSpPr>
        <p:spPr>
          <a:xfrm>
            <a:off x="1284840" y="2866680"/>
            <a:ext cx="558720" cy="502200"/>
          </a:xfrm>
          <a:prstGeom prst="rect">
            <a:avLst/>
          </a:prstGeom>
          <a:blipFill>
            <a:blip r:embed="rId7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0" name="CustomShape 74"/>
          <p:cNvSpPr/>
          <p:nvPr/>
        </p:nvSpPr>
        <p:spPr>
          <a:xfrm>
            <a:off x="1306080" y="2889360"/>
            <a:ext cx="522000" cy="465480"/>
          </a:xfrm>
          <a:prstGeom prst="rect">
            <a:avLst/>
          </a:prstGeom>
          <a:blipFill>
            <a:blip r:embed="rId7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1" name="CustomShape 75"/>
          <p:cNvSpPr/>
          <p:nvPr/>
        </p:nvSpPr>
        <p:spPr>
          <a:xfrm>
            <a:off x="1594080" y="2866680"/>
            <a:ext cx="1372320" cy="502200"/>
          </a:xfrm>
          <a:prstGeom prst="rect">
            <a:avLst/>
          </a:prstGeom>
          <a:blipFill>
            <a:blip r:embed="rId7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2" name="CustomShape 76"/>
          <p:cNvSpPr/>
          <p:nvPr/>
        </p:nvSpPr>
        <p:spPr>
          <a:xfrm>
            <a:off x="1615320" y="2889360"/>
            <a:ext cx="1335960" cy="465480"/>
          </a:xfrm>
          <a:prstGeom prst="rect">
            <a:avLst/>
          </a:prstGeom>
          <a:blipFill>
            <a:blip r:embed="rId7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3" name="CustomShape 77"/>
          <p:cNvSpPr/>
          <p:nvPr/>
        </p:nvSpPr>
        <p:spPr>
          <a:xfrm>
            <a:off x="2717280" y="2866680"/>
            <a:ext cx="578520" cy="502200"/>
          </a:xfrm>
          <a:prstGeom prst="rect">
            <a:avLst/>
          </a:prstGeom>
          <a:blipFill>
            <a:blip r:embed="rId7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4" name="CustomShape 78"/>
          <p:cNvSpPr/>
          <p:nvPr/>
        </p:nvSpPr>
        <p:spPr>
          <a:xfrm>
            <a:off x="2738520" y="2889360"/>
            <a:ext cx="541800" cy="465480"/>
          </a:xfrm>
          <a:prstGeom prst="rect">
            <a:avLst/>
          </a:prstGeom>
          <a:blipFill>
            <a:blip r:embed="rId7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5" name="CustomShape 79"/>
          <p:cNvSpPr/>
          <p:nvPr/>
        </p:nvSpPr>
        <p:spPr>
          <a:xfrm>
            <a:off x="3046320" y="2866680"/>
            <a:ext cx="762840" cy="502200"/>
          </a:xfrm>
          <a:prstGeom prst="rect">
            <a:avLst/>
          </a:prstGeom>
          <a:blipFill>
            <a:blip r:embed="rId7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6" name="CustomShape 80"/>
          <p:cNvSpPr/>
          <p:nvPr/>
        </p:nvSpPr>
        <p:spPr>
          <a:xfrm>
            <a:off x="3067920" y="2889360"/>
            <a:ext cx="726120" cy="465480"/>
          </a:xfrm>
          <a:prstGeom prst="rect">
            <a:avLst/>
          </a:prstGeom>
          <a:blipFill>
            <a:blip r:embed="rId8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7" name="CustomShape 81"/>
          <p:cNvSpPr/>
          <p:nvPr/>
        </p:nvSpPr>
        <p:spPr>
          <a:xfrm>
            <a:off x="3529440" y="2804040"/>
            <a:ext cx="844920" cy="608760"/>
          </a:xfrm>
          <a:prstGeom prst="rect">
            <a:avLst/>
          </a:prstGeom>
          <a:blipFill>
            <a:blip r:embed="rId8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8" name="CustomShape 82"/>
          <p:cNvSpPr/>
          <p:nvPr/>
        </p:nvSpPr>
        <p:spPr>
          <a:xfrm>
            <a:off x="3551040" y="2827080"/>
            <a:ext cx="808560" cy="572400"/>
          </a:xfrm>
          <a:prstGeom prst="rect">
            <a:avLst/>
          </a:prstGeom>
          <a:blipFill>
            <a:blip r:embed="rId8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9" name="CustomShape 83"/>
          <p:cNvSpPr/>
          <p:nvPr/>
        </p:nvSpPr>
        <p:spPr>
          <a:xfrm>
            <a:off x="4062960" y="2804040"/>
            <a:ext cx="444240" cy="608760"/>
          </a:xfrm>
          <a:prstGeom prst="rect">
            <a:avLst/>
          </a:prstGeom>
          <a:blipFill>
            <a:blip r:embed="rId8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0" name="CustomShape 84"/>
          <p:cNvSpPr/>
          <p:nvPr/>
        </p:nvSpPr>
        <p:spPr>
          <a:xfrm>
            <a:off x="4084200" y="2827080"/>
            <a:ext cx="407880" cy="572400"/>
          </a:xfrm>
          <a:prstGeom prst="rect">
            <a:avLst/>
          </a:prstGeom>
          <a:blipFill>
            <a:blip r:embed="rId8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1" name="CustomShape 85"/>
          <p:cNvSpPr/>
          <p:nvPr/>
        </p:nvSpPr>
        <p:spPr>
          <a:xfrm>
            <a:off x="4195440" y="2804040"/>
            <a:ext cx="833040" cy="608760"/>
          </a:xfrm>
          <a:prstGeom prst="rect">
            <a:avLst/>
          </a:prstGeom>
          <a:blipFill>
            <a:blip r:embed="rId8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2" name="CustomShape 86"/>
          <p:cNvSpPr/>
          <p:nvPr/>
        </p:nvSpPr>
        <p:spPr>
          <a:xfrm>
            <a:off x="4217040" y="2827080"/>
            <a:ext cx="796320" cy="572400"/>
          </a:xfrm>
          <a:prstGeom prst="rect">
            <a:avLst/>
          </a:prstGeom>
          <a:blipFill>
            <a:blip r:embed="rId8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3" name="CustomShape 87"/>
          <p:cNvSpPr/>
          <p:nvPr/>
        </p:nvSpPr>
        <p:spPr>
          <a:xfrm>
            <a:off x="4747320" y="2866680"/>
            <a:ext cx="1396800" cy="502200"/>
          </a:xfrm>
          <a:prstGeom prst="rect">
            <a:avLst/>
          </a:prstGeom>
          <a:blipFill>
            <a:blip r:embed="rId8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4" name="CustomShape 88"/>
          <p:cNvSpPr/>
          <p:nvPr/>
        </p:nvSpPr>
        <p:spPr>
          <a:xfrm>
            <a:off x="4768560" y="2889360"/>
            <a:ext cx="1360080" cy="465480"/>
          </a:xfrm>
          <a:prstGeom prst="rect">
            <a:avLst/>
          </a:prstGeom>
          <a:blipFill>
            <a:blip r:embed="rId8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5" name="CustomShape 89"/>
          <p:cNvSpPr/>
          <p:nvPr/>
        </p:nvSpPr>
        <p:spPr>
          <a:xfrm>
            <a:off x="5895000" y="2866680"/>
            <a:ext cx="1363320" cy="502200"/>
          </a:xfrm>
          <a:prstGeom prst="rect">
            <a:avLst/>
          </a:prstGeom>
          <a:blipFill>
            <a:blip r:embed="rId8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6" name="CustomShape 90"/>
          <p:cNvSpPr/>
          <p:nvPr/>
        </p:nvSpPr>
        <p:spPr>
          <a:xfrm>
            <a:off x="5916240" y="2889360"/>
            <a:ext cx="1326600" cy="465480"/>
          </a:xfrm>
          <a:prstGeom prst="rect">
            <a:avLst/>
          </a:prstGeom>
          <a:blipFill>
            <a:blip r:embed="rId9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7" name="CustomShape 91"/>
          <p:cNvSpPr/>
          <p:nvPr/>
        </p:nvSpPr>
        <p:spPr>
          <a:xfrm>
            <a:off x="6908400" y="2804040"/>
            <a:ext cx="444240" cy="608760"/>
          </a:xfrm>
          <a:prstGeom prst="rect">
            <a:avLst/>
          </a:prstGeom>
          <a:blipFill>
            <a:blip r:embed="rId9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8" name="CustomShape 92"/>
          <p:cNvSpPr/>
          <p:nvPr/>
        </p:nvSpPr>
        <p:spPr>
          <a:xfrm>
            <a:off x="6929640" y="2827080"/>
            <a:ext cx="407880" cy="572400"/>
          </a:xfrm>
          <a:prstGeom prst="rect">
            <a:avLst/>
          </a:prstGeom>
          <a:blipFill>
            <a:blip r:embed="rId9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9" name="CustomShape 93"/>
          <p:cNvSpPr/>
          <p:nvPr/>
        </p:nvSpPr>
        <p:spPr>
          <a:xfrm>
            <a:off x="7042320" y="2804040"/>
            <a:ext cx="506880" cy="608760"/>
          </a:xfrm>
          <a:prstGeom prst="rect">
            <a:avLst/>
          </a:prstGeom>
          <a:blipFill>
            <a:blip r:embed="rId9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0" name="CustomShape 94"/>
          <p:cNvSpPr/>
          <p:nvPr/>
        </p:nvSpPr>
        <p:spPr>
          <a:xfrm>
            <a:off x="7063920" y="2827080"/>
            <a:ext cx="470160" cy="572400"/>
          </a:xfrm>
          <a:prstGeom prst="rect">
            <a:avLst/>
          </a:prstGeom>
          <a:blipFill>
            <a:blip r:embed="rId9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1" name="CustomShape 95"/>
          <p:cNvSpPr/>
          <p:nvPr/>
        </p:nvSpPr>
        <p:spPr>
          <a:xfrm>
            <a:off x="7199280" y="2866680"/>
            <a:ext cx="1230840" cy="502200"/>
          </a:xfrm>
          <a:prstGeom prst="rect">
            <a:avLst/>
          </a:prstGeom>
          <a:blipFill>
            <a:blip r:embed="rId9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2" name="CustomShape 96"/>
          <p:cNvSpPr/>
          <p:nvPr/>
        </p:nvSpPr>
        <p:spPr>
          <a:xfrm>
            <a:off x="7220880" y="2889360"/>
            <a:ext cx="1194120" cy="465480"/>
          </a:xfrm>
          <a:prstGeom prst="rect">
            <a:avLst/>
          </a:prstGeom>
          <a:blipFill>
            <a:blip r:embed="rId9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3" name="CustomShape 97"/>
          <p:cNvSpPr/>
          <p:nvPr/>
        </p:nvSpPr>
        <p:spPr>
          <a:xfrm>
            <a:off x="8181000" y="2866680"/>
            <a:ext cx="543240" cy="502200"/>
          </a:xfrm>
          <a:prstGeom prst="rect">
            <a:avLst/>
          </a:prstGeom>
          <a:blipFill>
            <a:blip r:embed="rId9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4" name="CustomShape 98"/>
          <p:cNvSpPr/>
          <p:nvPr/>
        </p:nvSpPr>
        <p:spPr>
          <a:xfrm>
            <a:off x="8202240" y="2889360"/>
            <a:ext cx="506880" cy="465480"/>
          </a:xfrm>
          <a:prstGeom prst="rect">
            <a:avLst/>
          </a:prstGeom>
          <a:blipFill>
            <a:blip r:embed="rId9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5" name="CustomShape 99"/>
          <p:cNvSpPr/>
          <p:nvPr/>
        </p:nvSpPr>
        <p:spPr>
          <a:xfrm>
            <a:off x="8475120" y="2866680"/>
            <a:ext cx="668160" cy="502200"/>
          </a:xfrm>
          <a:prstGeom prst="rect">
            <a:avLst/>
          </a:prstGeom>
          <a:blipFill>
            <a:blip r:embed="rId9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6" name="CustomShape 100"/>
          <p:cNvSpPr/>
          <p:nvPr/>
        </p:nvSpPr>
        <p:spPr>
          <a:xfrm>
            <a:off x="8496360" y="2889360"/>
            <a:ext cx="637920" cy="465480"/>
          </a:xfrm>
          <a:prstGeom prst="rect">
            <a:avLst/>
          </a:prstGeom>
          <a:blipFill>
            <a:blip r:embed="rId10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7" name="CustomShape 101"/>
          <p:cNvSpPr/>
          <p:nvPr/>
        </p:nvSpPr>
        <p:spPr>
          <a:xfrm>
            <a:off x="309240" y="3171600"/>
            <a:ext cx="543240" cy="502200"/>
          </a:xfrm>
          <a:prstGeom prst="rect">
            <a:avLst/>
          </a:prstGeom>
          <a:blipFill>
            <a:blip r:embed="rId10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8" name="CustomShape 102"/>
          <p:cNvSpPr/>
          <p:nvPr/>
        </p:nvSpPr>
        <p:spPr>
          <a:xfrm>
            <a:off x="330840" y="3194280"/>
            <a:ext cx="506880" cy="465480"/>
          </a:xfrm>
          <a:prstGeom prst="rect">
            <a:avLst/>
          </a:prstGeom>
          <a:blipFill>
            <a:blip r:embed="rId10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9" name="CustomShape 103"/>
          <p:cNvSpPr/>
          <p:nvPr/>
        </p:nvSpPr>
        <p:spPr>
          <a:xfrm>
            <a:off x="679680" y="3171600"/>
            <a:ext cx="1541520" cy="502200"/>
          </a:xfrm>
          <a:prstGeom prst="rect">
            <a:avLst/>
          </a:prstGeom>
          <a:blipFill>
            <a:blip r:embed="rId10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0" name="CustomShape 104"/>
          <p:cNvSpPr/>
          <p:nvPr/>
        </p:nvSpPr>
        <p:spPr>
          <a:xfrm>
            <a:off x="700920" y="3194280"/>
            <a:ext cx="1505160" cy="465480"/>
          </a:xfrm>
          <a:prstGeom prst="rect">
            <a:avLst/>
          </a:prstGeom>
          <a:blipFill>
            <a:blip r:embed="rId10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1" name="CustomShape 105"/>
          <p:cNvSpPr/>
          <p:nvPr/>
        </p:nvSpPr>
        <p:spPr>
          <a:xfrm>
            <a:off x="2048400" y="3171600"/>
            <a:ext cx="819360" cy="502200"/>
          </a:xfrm>
          <a:prstGeom prst="rect">
            <a:avLst/>
          </a:prstGeom>
          <a:blipFill>
            <a:blip r:embed="rId10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2" name="CustomShape 106"/>
          <p:cNvSpPr/>
          <p:nvPr/>
        </p:nvSpPr>
        <p:spPr>
          <a:xfrm>
            <a:off x="2069640" y="3194280"/>
            <a:ext cx="782640" cy="465480"/>
          </a:xfrm>
          <a:prstGeom prst="rect">
            <a:avLst/>
          </a:prstGeom>
          <a:blipFill>
            <a:blip r:embed="rId10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3" name="CustomShape 107"/>
          <p:cNvSpPr/>
          <p:nvPr/>
        </p:nvSpPr>
        <p:spPr>
          <a:xfrm>
            <a:off x="2694600" y="3171600"/>
            <a:ext cx="1180440" cy="502200"/>
          </a:xfrm>
          <a:prstGeom prst="rect">
            <a:avLst/>
          </a:prstGeom>
          <a:blipFill>
            <a:blip r:embed="rId10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4" name="CustomShape 108"/>
          <p:cNvSpPr/>
          <p:nvPr/>
        </p:nvSpPr>
        <p:spPr>
          <a:xfrm>
            <a:off x="2715840" y="3194280"/>
            <a:ext cx="1143720" cy="465480"/>
          </a:xfrm>
          <a:prstGeom prst="rect">
            <a:avLst/>
          </a:prstGeom>
          <a:blipFill>
            <a:blip r:embed="rId10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5" name="CustomShape 109"/>
          <p:cNvSpPr/>
          <p:nvPr/>
        </p:nvSpPr>
        <p:spPr>
          <a:xfrm>
            <a:off x="3671280" y="3108960"/>
            <a:ext cx="448920" cy="608760"/>
          </a:xfrm>
          <a:prstGeom prst="rect">
            <a:avLst/>
          </a:prstGeom>
          <a:blipFill>
            <a:blip r:embed="rId10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6" name="CustomShape 110"/>
          <p:cNvSpPr/>
          <p:nvPr/>
        </p:nvSpPr>
        <p:spPr>
          <a:xfrm>
            <a:off x="3692520" y="3132000"/>
            <a:ext cx="412200" cy="572400"/>
          </a:xfrm>
          <a:prstGeom prst="rect">
            <a:avLst/>
          </a:prstGeom>
          <a:blipFill>
            <a:blip r:embed="rId11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7" name="CustomShape 111"/>
          <p:cNvSpPr/>
          <p:nvPr/>
        </p:nvSpPr>
        <p:spPr>
          <a:xfrm>
            <a:off x="3886200" y="3108960"/>
            <a:ext cx="506880" cy="608760"/>
          </a:xfrm>
          <a:prstGeom prst="rect">
            <a:avLst/>
          </a:prstGeom>
          <a:blipFill>
            <a:blip r:embed="rId11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8" name="CustomShape 112"/>
          <p:cNvSpPr/>
          <p:nvPr/>
        </p:nvSpPr>
        <p:spPr>
          <a:xfrm>
            <a:off x="3907440" y="3132000"/>
            <a:ext cx="470160" cy="572400"/>
          </a:xfrm>
          <a:prstGeom prst="rect">
            <a:avLst/>
          </a:prstGeom>
          <a:blipFill>
            <a:blip r:embed="rId11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9" name="CustomShape 113"/>
          <p:cNvSpPr/>
          <p:nvPr/>
        </p:nvSpPr>
        <p:spPr>
          <a:xfrm>
            <a:off x="4189320" y="3171600"/>
            <a:ext cx="1218600" cy="502200"/>
          </a:xfrm>
          <a:prstGeom prst="rect">
            <a:avLst/>
          </a:prstGeom>
          <a:blipFill>
            <a:blip r:embed="rId11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0" name="CustomShape 114"/>
          <p:cNvSpPr/>
          <p:nvPr/>
        </p:nvSpPr>
        <p:spPr>
          <a:xfrm>
            <a:off x="4210920" y="3194280"/>
            <a:ext cx="1181880" cy="465480"/>
          </a:xfrm>
          <a:prstGeom prst="rect">
            <a:avLst/>
          </a:prstGeom>
          <a:blipFill>
            <a:blip r:embed="rId11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1" name="CustomShape 115"/>
          <p:cNvSpPr/>
          <p:nvPr/>
        </p:nvSpPr>
        <p:spPr>
          <a:xfrm>
            <a:off x="5235120" y="3171600"/>
            <a:ext cx="543240" cy="502200"/>
          </a:xfrm>
          <a:prstGeom prst="rect">
            <a:avLst/>
          </a:prstGeom>
          <a:blipFill>
            <a:blip r:embed="rId11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2" name="CustomShape 116"/>
          <p:cNvSpPr/>
          <p:nvPr/>
        </p:nvSpPr>
        <p:spPr>
          <a:xfrm>
            <a:off x="5256360" y="3194280"/>
            <a:ext cx="506880" cy="465480"/>
          </a:xfrm>
          <a:prstGeom prst="rect">
            <a:avLst/>
          </a:prstGeom>
          <a:blipFill>
            <a:blip r:embed="rId11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3" name="CustomShape 117"/>
          <p:cNvSpPr/>
          <p:nvPr/>
        </p:nvSpPr>
        <p:spPr>
          <a:xfrm>
            <a:off x="5574960" y="3108960"/>
            <a:ext cx="511200" cy="608760"/>
          </a:xfrm>
          <a:prstGeom prst="rect">
            <a:avLst/>
          </a:prstGeom>
          <a:blipFill>
            <a:blip r:embed="rId11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4" name="CustomShape 118"/>
          <p:cNvSpPr/>
          <p:nvPr/>
        </p:nvSpPr>
        <p:spPr>
          <a:xfrm>
            <a:off x="5596200" y="3132000"/>
            <a:ext cx="474840" cy="572400"/>
          </a:xfrm>
          <a:prstGeom prst="rect">
            <a:avLst/>
          </a:prstGeom>
          <a:blipFill>
            <a:blip r:embed="rId11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5" name="CustomShape 119"/>
          <p:cNvSpPr/>
          <p:nvPr/>
        </p:nvSpPr>
        <p:spPr>
          <a:xfrm>
            <a:off x="5882760" y="3171600"/>
            <a:ext cx="834480" cy="502200"/>
          </a:xfrm>
          <a:prstGeom prst="rect">
            <a:avLst/>
          </a:prstGeom>
          <a:blipFill>
            <a:blip r:embed="rId11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6" name="CustomShape 120"/>
          <p:cNvSpPr/>
          <p:nvPr/>
        </p:nvSpPr>
        <p:spPr>
          <a:xfrm>
            <a:off x="5904000" y="3194280"/>
            <a:ext cx="797760" cy="465480"/>
          </a:xfrm>
          <a:prstGeom prst="rect">
            <a:avLst/>
          </a:prstGeom>
          <a:blipFill>
            <a:blip r:embed="rId12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7" name="CustomShape 121"/>
          <p:cNvSpPr/>
          <p:nvPr/>
        </p:nvSpPr>
        <p:spPr>
          <a:xfrm>
            <a:off x="6544080" y="3171600"/>
            <a:ext cx="1142280" cy="502200"/>
          </a:xfrm>
          <a:prstGeom prst="rect">
            <a:avLst/>
          </a:prstGeom>
          <a:blipFill>
            <a:blip r:embed="rId12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8" name="CustomShape 122"/>
          <p:cNvSpPr/>
          <p:nvPr/>
        </p:nvSpPr>
        <p:spPr>
          <a:xfrm>
            <a:off x="6565320" y="3194280"/>
            <a:ext cx="1105560" cy="465480"/>
          </a:xfrm>
          <a:prstGeom prst="rect">
            <a:avLst/>
          </a:prstGeom>
          <a:blipFill>
            <a:blip r:embed="rId12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9" name="CustomShape 123"/>
          <p:cNvSpPr/>
          <p:nvPr/>
        </p:nvSpPr>
        <p:spPr>
          <a:xfrm>
            <a:off x="7513200" y="3171600"/>
            <a:ext cx="1148400" cy="502200"/>
          </a:xfrm>
          <a:prstGeom prst="rect">
            <a:avLst/>
          </a:prstGeom>
          <a:blipFill>
            <a:blip r:embed="rId12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0" name="CustomShape 124"/>
          <p:cNvSpPr/>
          <p:nvPr/>
        </p:nvSpPr>
        <p:spPr>
          <a:xfrm>
            <a:off x="7534800" y="3194280"/>
            <a:ext cx="1111680" cy="465480"/>
          </a:xfrm>
          <a:prstGeom prst="rect">
            <a:avLst/>
          </a:prstGeom>
          <a:blipFill>
            <a:blip r:embed="rId12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1" name="CustomShape 125"/>
          <p:cNvSpPr/>
          <p:nvPr/>
        </p:nvSpPr>
        <p:spPr>
          <a:xfrm>
            <a:off x="8458200" y="3108960"/>
            <a:ext cx="448920" cy="608760"/>
          </a:xfrm>
          <a:prstGeom prst="rect">
            <a:avLst/>
          </a:prstGeom>
          <a:blipFill>
            <a:blip r:embed="rId12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2" name="CustomShape 126"/>
          <p:cNvSpPr/>
          <p:nvPr/>
        </p:nvSpPr>
        <p:spPr>
          <a:xfrm>
            <a:off x="8479440" y="3132000"/>
            <a:ext cx="412200" cy="572400"/>
          </a:xfrm>
          <a:prstGeom prst="rect">
            <a:avLst/>
          </a:prstGeom>
          <a:blipFill>
            <a:blip r:embed="rId12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3" name="CustomShape 127"/>
          <p:cNvSpPr/>
          <p:nvPr/>
        </p:nvSpPr>
        <p:spPr>
          <a:xfrm>
            <a:off x="8673120" y="3108960"/>
            <a:ext cx="470160" cy="608760"/>
          </a:xfrm>
          <a:prstGeom prst="rect">
            <a:avLst/>
          </a:prstGeom>
          <a:blipFill>
            <a:blip r:embed="rId12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4" name="CustomShape 128"/>
          <p:cNvSpPr/>
          <p:nvPr/>
        </p:nvSpPr>
        <p:spPr>
          <a:xfrm>
            <a:off x="8694360" y="3132000"/>
            <a:ext cx="448920" cy="572400"/>
          </a:xfrm>
          <a:prstGeom prst="rect">
            <a:avLst/>
          </a:prstGeom>
          <a:blipFill>
            <a:blip r:embed="rId12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5" name="CustomShape 129"/>
          <p:cNvSpPr/>
          <p:nvPr/>
        </p:nvSpPr>
        <p:spPr>
          <a:xfrm>
            <a:off x="309240" y="3476160"/>
            <a:ext cx="1509480" cy="502200"/>
          </a:xfrm>
          <a:prstGeom prst="rect">
            <a:avLst/>
          </a:prstGeom>
          <a:blipFill>
            <a:blip r:embed="rId12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6" name="CustomShape 130"/>
          <p:cNvSpPr/>
          <p:nvPr/>
        </p:nvSpPr>
        <p:spPr>
          <a:xfrm>
            <a:off x="330840" y="3499200"/>
            <a:ext cx="1473120" cy="465480"/>
          </a:xfrm>
          <a:prstGeom prst="rect">
            <a:avLst/>
          </a:prstGeom>
          <a:blipFill>
            <a:blip r:embed="rId13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7" name="CustomShape 131"/>
          <p:cNvSpPr/>
          <p:nvPr/>
        </p:nvSpPr>
        <p:spPr>
          <a:xfrm>
            <a:off x="1554480" y="3476160"/>
            <a:ext cx="578520" cy="502200"/>
          </a:xfrm>
          <a:prstGeom prst="rect">
            <a:avLst/>
          </a:prstGeom>
          <a:blipFill>
            <a:blip r:embed="rId13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8" name="CustomShape 132"/>
          <p:cNvSpPr/>
          <p:nvPr/>
        </p:nvSpPr>
        <p:spPr>
          <a:xfrm>
            <a:off x="1575720" y="3499200"/>
            <a:ext cx="541800" cy="465480"/>
          </a:xfrm>
          <a:prstGeom prst="rect">
            <a:avLst/>
          </a:prstGeom>
          <a:blipFill>
            <a:blip r:embed="rId13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9" name="CustomShape 133"/>
          <p:cNvSpPr/>
          <p:nvPr/>
        </p:nvSpPr>
        <p:spPr>
          <a:xfrm>
            <a:off x="1842480" y="3413880"/>
            <a:ext cx="511200" cy="608760"/>
          </a:xfrm>
          <a:prstGeom prst="rect">
            <a:avLst/>
          </a:prstGeom>
          <a:blipFill>
            <a:blip r:embed="rId13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0" name="CustomShape 134"/>
          <p:cNvSpPr/>
          <p:nvPr/>
        </p:nvSpPr>
        <p:spPr>
          <a:xfrm>
            <a:off x="1863720" y="3436560"/>
            <a:ext cx="474840" cy="572400"/>
          </a:xfrm>
          <a:prstGeom prst="rect">
            <a:avLst/>
          </a:prstGeom>
          <a:blipFill>
            <a:blip r:embed="rId13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1" name="CustomShape 135"/>
          <p:cNvSpPr/>
          <p:nvPr/>
        </p:nvSpPr>
        <p:spPr>
          <a:xfrm>
            <a:off x="2062080" y="3476160"/>
            <a:ext cx="1230840" cy="502200"/>
          </a:xfrm>
          <a:prstGeom prst="rect">
            <a:avLst/>
          </a:prstGeom>
          <a:blipFill>
            <a:blip r:embed="rId13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2" name="CustomShape 136"/>
          <p:cNvSpPr/>
          <p:nvPr/>
        </p:nvSpPr>
        <p:spPr>
          <a:xfrm>
            <a:off x="2083320" y="3499200"/>
            <a:ext cx="1194120" cy="465480"/>
          </a:xfrm>
          <a:prstGeom prst="rect">
            <a:avLst/>
          </a:prstGeom>
          <a:blipFill>
            <a:blip r:embed="rId13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3" name="CustomShape 137"/>
          <p:cNvSpPr/>
          <p:nvPr/>
        </p:nvSpPr>
        <p:spPr>
          <a:xfrm>
            <a:off x="3032640" y="3476160"/>
            <a:ext cx="584640" cy="502200"/>
          </a:xfrm>
          <a:prstGeom prst="rect">
            <a:avLst/>
          </a:prstGeom>
          <a:blipFill>
            <a:blip r:embed="rId13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4" name="CustomShape 138"/>
          <p:cNvSpPr/>
          <p:nvPr/>
        </p:nvSpPr>
        <p:spPr>
          <a:xfrm>
            <a:off x="3054240" y="3499200"/>
            <a:ext cx="547920" cy="465480"/>
          </a:xfrm>
          <a:prstGeom prst="rect">
            <a:avLst/>
          </a:prstGeom>
          <a:blipFill>
            <a:blip r:embed="rId13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5" name="CustomShape 139"/>
          <p:cNvSpPr/>
          <p:nvPr/>
        </p:nvSpPr>
        <p:spPr>
          <a:xfrm>
            <a:off x="3325320" y="3413880"/>
            <a:ext cx="511200" cy="608760"/>
          </a:xfrm>
          <a:prstGeom prst="rect">
            <a:avLst/>
          </a:prstGeom>
          <a:blipFill>
            <a:blip r:embed="rId13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6" name="CustomShape 140"/>
          <p:cNvSpPr/>
          <p:nvPr/>
        </p:nvSpPr>
        <p:spPr>
          <a:xfrm>
            <a:off x="3346560" y="3436560"/>
            <a:ext cx="474840" cy="572400"/>
          </a:xfrm>
          <a:prstGeom prst="rect">
            <a:avLst/>
          </a:prstGeom>
          <a:blipFill>
            <a:blip r:embed="rId14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7" name="CustomShape 141"/>
          <p:cNvSpPr/>
          <p:nvPr/>
        </p:nvSpPr>
        <p:spPr>
          <a:xfrm>
            <a:off x="3544920" y="3476160"/>
            <a:ext cx="826920" cy="502200"/>
          </a:xfrm>
          <a:prstGeom prst="rect">
            <a:avLst/>
          </a:prstGeom>
          <a:blipFill>
            <a:blip r:embed="rId14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8" name="CustomShape 142"/>
          <p:cNvSpPr/>
          <p:nvPr/>
        </p:nvSpPr>
        <p:spPr>
          <a:xfrm>
            <a:off x="3566160" y="3499200"/>
            <a:ext cx="790200" cy="465480"/>
          </a:xfrm>
          <a:prstGeom prst="rect">
            <a:avLst/>
          </a:prstGeom>
          <a:blipFill>
            <a:blip r:embed="rId14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9" name="CustomShape 143"/>
          <p:cNvSpPr/>
          <p:nvPr/>
        </p:nvSpPr>
        <p:spPr>
          <a:xfrm>
            <a:off x="4021920" y="3413880"/>
            <a:ext cx="457920" cy="608760"/>
          </a:xfrm>
          <a:prstGeom prst="rect">
            <a:avLst/>
          </a:prstGeom>
          <a:blipFill>
            <a:blip r:embed="rId14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0" name="CustomShape 144"/>
          <p:cNvSpPr/>
          <p:nvPr/>
        </p:nvSpPr>
        <p:spPr>
          <a:xfrm>
            <a:off x="4043160" y="3436560"/>
            <a:ext cx="421560" cy="572400"/>
          </a:xfrm>
          <a:prstGeom prst="rect">
            <a:avLst/>
          </a:prstGeom>
          <a:blipFill>
            <a:blip r:embed="rId14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1" name="CustomShape 145"/>
          <p:cNvSpPr/>
          <p:nvPr/>
        </p:nvSpPr>
        <p:spPr>
          <a:xfrm>
            <a:off x="4099680" y="3413880"/>
            <a:ext cx="444240" cy="608760"/>
          </a:xfrm>
          <a:prstGeom prst="rect">
            <a:avLst/>
          </a:prstGeom>
          <a:blipFill>
            <a:blip r:embed="rId14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2" name="CustomShape 146"/>
          <p:cNvSpPr/>
          <p:nvPr/>
        </p:nvSpPr>
        <p:spPr>
          <a:xfrm>
            <a:off x="4120920" y="3436560"/>
            <a:ext cx="407880" cy="572400"/>
          </a:xfrm>
          <a:prstGeom prst="rect">
            <a:avLst/>
          </a:prstGeom>
          <a:blipFill>
            <a:blip r:embed="rId14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3" name="CustomShape 147"/>
          <p:cNvSpPr/>
          <p:nvPr/>
        </p:nvSpPr>
        <p:spPr>
          <a:xfrm>
            <a:off x="2880" y="4311360"/>
            <a:ext cx="447480" cy="570960"/>
          </a:xfrm>
          <a:prstGeom prst="rect">
            <a:avLst/>
          </a:prstGeom>
          <a:blipFill>
            <a:blip r:embed="rId14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4" name="CustomShape 148"/>
          <p:cNvSpPr/>
          <p:nvPr/>
        </p:nvSpPr>
        <p:spPr>
          <a:xfrm>
            <a:off x="24480" y="4334400"/>
            <a:ext cx="410760" cy="534240"/>
          </a:xfrm>
          <a:prstGeom prst="rect">
            <a:avLst/>
          </a:prstGeom>
          <a:blipFill>
            <a:blip r:embed="rId14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5" name="CustomShape 149"/>
          <p:cNvSpPr/>
          <p:nvPr/>
        </p:nvSpPr>
        <p:spPr>
          <a:xfrm>
            <a:off x="279000" y="4297680"/>
            <a:ext cx="598320" cy="608760"/>
          </a:xfrm>
          <a:prstGeom prst="rect">
            <a:avLst/>
          </a:prstGeom>
          <a:blipFill>
            <a:blip r:embed="rId14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6" name="CustomShape 150"/>
          <p:cNvSpPr/>
          <p:nvPr/>
        </p:nvSpPr>
        <p:spPr>
          <a:xfrm>
            <a:off x="300240" y="4320720"/>
            <a:ext cx="561600" cy="572400"/>
          </a:xfrm>
          <a:prstGeom prst="rect">
            <a:avLst/>
          </a:prstGeom>
          <a:blipFill>
            <a:blip r:embed="rId15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7" name="CustomShape 151"/>
          <p:cNvSpPr/>
          <p:nvPr/>
        </p:nvSpPr>
        <p:spPr>
          <a:xfrm>
            <a:off x="527400" y="4360320"/>
            <a:ext cx="991440" cy="502200"/>
          </a:xfrm>
          <a:prstGeom prst="rect">
            <a:avLst/>
          </a:prstGeom>
          <a:blipFill>
            <a:blip r:embed="rId15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8" name="CustomShape 152"/>
          <p:cNvSpPr/>
          <p:nvPr/>
        </p:nvSpPr>
        <p:spPr>
          <a:xfrm>
            <a:off x="548640" y="4383000"/>
            <a:ext cx="954720" cy="465480"/>
          </a:xfrm>
          <a:prstGeom prst="rect">
            <a:avLst/>
          </a:prstGeom>
          <a:blipFill>
            <a:blip r:embed="rId15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9" name="CustomShape 153"/>
          <p:cNvSpPr/>
          <p:nvPr/>
        </p:nvSpPr>
        <p:spPr>
          <a:xfrm>
            <a:off x="1260360" y="4360320"/>
            <a:ext cx="567720" cy="502200"/>
          </a:xfrm>
          <a:prstGeom prst="rect">
            <a:avLst/>
          </a:prstGeom>
          <a:blipFill>
            <a:blip r:embed="rId15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0" name="CustomShape 154"/>
          <p:cNvSpPr/>
          <p:nvPr/>
        </p:nvSpPr>
        <p:spPr>
          <a:xfrm>
            <a:off x="1281600" y="4383000"/>
            <a:ext cx="531000" cy="465480"/>
          </a:xfrm>
          <a:prstGeom prst="rect">
            <a:avLst/>
          </a:prstGeom>
          <a:blipFill>
            <a:blip r:embed="rId15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1" name="CustomShape 155"/>
          <p:cNvSpPr/>
          <p:nvPr/>
        </p:nvSpPr>
        <p:spPr>
          <a:xfrm>
            <a:off x="1566720" y="4360320"/>
            <a:ext cx="1302120" cy="502200"/>
          </a:xfrm>
          <a:prstGeom prst="rect">
            <a:avLst/>
          </a:prstGeom>
          <a:blipFill>
            <a:blip r:embed="rId15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2" name="CustomShape 156"/>
          <p:cNvSpPr/>
          <p:nvPr/>
        </p:nvSpPr>
        <p:spPr>
          <a:xfrm>
            <a:off x="1587960" y="4383000"/>
            <a:ext cx="1265760" cy="465480"/>
          </a:xfrm>
          <a:prstGeom prst="rect">
            <a:avLst/>
          </a:prstGeom>
          <a:blipFill>
            <a:blip r:embed="rId15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3" name="CustomShape 157"/>
          <p:cNvSpPr/>
          <p:nvPr/>
        </p:nvSpPr>
        <p:spPr>
          <a:xfrm>
            <a:off x="2610720" y="4360320"/>
            <a:ext cx="834480" cy="502200"/>
          </a:xfrm>
          <a:prstGeom prst="rect">
            <a:avLst/>
          </a:prstGeom>
          <a:blipFill>
            <a:blip r:embed="rId15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4" name="CustomShape 158"/>
          <p:cNvSpPr/>
          <p:nvPr/>
        </p:nvSpPr>
        <p:spPr>
          <a:xfrm>
            <a:off x="2631960" y="4383000"/>
            <a:ext cx="797760" cy="465480"/>
          </a:xfrm>
          <a:prstGeom prst="rect">
            <a:avLst/>
          </a:prstGeom>
          <a:blipFill>
            <a:blip r:embed="rId15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5" name="CustomShape 159"/>
          <p:cNvSpPr/>
          <p:nvPr/>
        </p:nvSpPr>
        <p:spPr>
          <a:xfrm>
            <a:off x="3182040" y="4360320"/>
            <a:ext cx="578520" cy="502200"/>
          </a:xfrm>
          <a:prstGeom prst="rect">
            <a:avLst/>
          </a:prstGeom>
          <a:blipFill>
            <a:blip r:embed="rId15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6" name="CustomShape 160"/>
          <p:cNvSpPr/>
          <p:nvPr/>
        </p:nvSpPr>
        <p:spPr>
          <a:xfrm>
            <a:off x="3203280" y="4383000"/>
            <a:ext cx="541800" cy="465480"/>
          </a:xfrm>
          <a:prstGeom prst="rect">
            <a:avLst/>
          </a:prstGeom>
          <a:blipFill>
            <a:blip r:embed="rId16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7" name="CustomShape 161"/>
          <p:cNvSpPr/>
          <p:nvPr/>
        </p:nvSpPr>
        <p:spPr>
          <a:xfrm>
            <a:off x="3500640" y="4360320"/>
            <a:ext cx="761400" cy="502200"/>
          </a:xfrm>
          <a:prstGeom prst="rect">
            <a:avLst/>
          </a:prstGeom>
          <a:blipFill>
            <a:blip r:embed="rId16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8" name="CustomShape 162"/>
          <p:cNvSpPr/>
          <p:nvPr/>
        </p:nvSpPr>
        <p:spPr>
          <a:xfrm>
            <a:off x="3521880" y="4383000"/>
            <a:ext cx="724680" cy="465480"/>
          </a:xfrm>
          <a:prstGeom prst="rect">
            <a:avLst/>
          </a:prstGeom>
          <a:blipFill>
            <a:blip r:embed="rId16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9" name="CustomShape 163"/>
          <p:cNvSpPr/>
          <p:nvPr/>
        </p:nvSpPr>
        <p:spPr>
          <a:xfrm>
            <a:off x="3971520" y="4297680"/>
            <a:ext cx="457920" cy="608760"/>
          </a:xfrm>
          <a:prstGeom prst="rect">
            <a:avLst/>
          </a:prstGeom>
          <a:blipFill>
            <a:blip r:embed="rId16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0" name="CustomShape 164"/>
          <p:cNvSpPr/>
          <p:nvPr/>
        </p:nvSpPr>
        <p:spPr>
          <a:xfrm>
            <a:off x="3992760" y="4320720"/>
            <a:ext cx="421560" cy="572400"/>
          </a:xfrm>
          <a:prstGeom prst="rect">
            <a:avLst/>
          </a:prstGeom>
          <a:blipFill>
            <a:blip r:embed="rId16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1" name="CustomShape 165"/>
          <p:cNvSpPr/>
          <p:nvPr/>
        </p:nvSpPr>
        <p:spPr>
          <a:xfrm>
            <a:off x="4079880" y="4360320"/>
            <a:ext cx="1194120" cy="502200"/>
          </a:xfrm>
          <a:prstGeom prst="rect">
            <a:avLst/>
          </a:prstGeom>
          <a:blipFill>
            <a:blip r:embed="rId16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2" name="CustomShape 166"/>
          <p:cNvSpPr/>
          <p:nvPr/>
        </p:nvSpPr>
        <p:spPr>
          <a:xfrm>
            <a:off x="4101120" y="4383000"/>
            <a:ext cx="1157400" cy="465480"/>
          </a:xfrm>
          <a:prstGeom prst="rect">
            <a:avLst/>
          </a:prstGeom>
          <a:blipFill>
            <a:blip r:embed="rId16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3" name="CustomShape 167"/>
          <p:cNvSpPr/>
          <p:nvPr/>
        </p:nvSpPr>
        <p:spPr>
          <a:xfrm>
            <a:off x="5014080" y="4360320"/>
            <a:ext cx="1366200" cy="502200"/>
          </a:xfrm>
          <a:prstGeom prst="rect">
            <a:avLst/>
          </a:prstGeom>
          <a:blipFill>
            <a:blip r:embed="rId16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4" name="CustomShape 168"/>
          <p:cNvSpPr/>
          <p:nvPr/>
        </p:nvSpPr>
        <p:spPr>
          <a:xfrm>
            <a:off x="5035320" y="4383000"/>
            <a:ext cx="1329840" cy="465480"/>
          </a:xfrm>
          <a:prstGeom prst="rect">
            <a:avLst/>
          </a:prstGeom>
          <a:blipFill>
            <a:blip r:embed="rId16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5" name="CustomShape 169"/>
          <p:cNvSpPr/>
          <p:nvPr/>
        </p:nvSpPr>
        <p:spPr>
          <a:xfrm>
            <a:off x="6125040" y="4360320"/>
            <a:ext cx="578520" cy="502200"/>
          </a:xfrm>
          <a:prstGeom prst="rect">
            <a:avLst/>
          </a:prstGeom>
          <a:blipFill>
            <a:blip r:embed="rId16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6" name="CustomShape 170"/>
          <p:cNvSpPr/>
          <p:nvPr/>
        </p:nvSpPr>
        <p:spPr>
          <a:xfrm>
            <a:off x="6146280" y="4383000"/>
            <a:ext cx="541800" cy="465480"/>
          </a:xfrm>
          <a:prstGeom prst="rect">
            <a:avLst/>
          </a:prstGeom>
          <a:blipFill>
            <a:blip r:embed="rId17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7" name="CustomShape 171"/>
          <p:cNvSpPr/>
          <p:nvPr/>
        </p:nvSpPr>
        <p:spPr>
          <a:xfrm>
            <a:off x="6441840" y="4360320"/>
            <a:ext cx="761400" cy="502200"/>
          </a:xfrm>
          <a:prstGeom prst="rect">
            <a:avLst/>
          </a:prstGeom>
          <a:blipFill>
            <a:blip r:embed="rId17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8" name="CustomShape 172"/>
          <p:cNvSpPr/>
          <p:nvPr/>
        </p:nvSpPr>
        <p:spPr>
          <a:xfrm>
            <a:off x="6463440" y="4383000"/>
            <a:ext cx="724680" cy="465480"/>
          </a:xfrm>
          <a:prstGeom prst="rect">
            <a:avLst/>
          </a:prstGeom>
          <a:blipFill>
            <a:blip r:embed="rId17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9" name="CustomShape 173"/>
          <p:cNvSpPr/>
          <p:nvPr/>
        </p:nvSpPr>
        <p:spPr>
          <a:xfrm>
            <a:off x="6853320" y="4297680"/>
            <a:ext cx="457920" cy="608760"/>
          </a:xfrm>
          <a:prstGeom prst="rect">
            <a:avLst/>
          </a:prstGeom>
          <a:blipFill>
            <a:blip r:embed="rId17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0" name="CustomShape 174"/>
          <p:cNvSpPr/>
          <p:nvPr/>
        </p:nvSpPr>
        <p:spPr>
          <a:xfrm>
            <a:off x="6874920" y="4320720"/>
            <a:ext cx="421560" cy="572400"/>
          </a:xfrm>
          <a:prstGeom prst="rect">
            <a:avLst/>
          </a:prstGeom>
          <a:blipFill>
            <a:blip r:embed="rId17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1" name="CustomShape 175"/>
          <p:cNvSpPr/>
          <p:nvPr/>
        </p:nvSpPr>
        <p:spPr>
          <a:xfrm>
            <a:off x="2880" y="5119200"/>
            <a:ext cx="447480" cy="570960"/>
          </a:xfrm>
          <a:prstGeom prst="rect">
            <a:avLst/>
          </a:prstGeom>
          <a:blipFill>
            <a:blip r:embed="rId17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2" name="CustomShape 176"/>
          <p:cNvSpPr/>
          <p:nvPr/>
        </p:nvSpPr>
        <p:spPr>
          <a:xfrm>
            <a:off x="24480" y="5141880"/>
            <a:ext cx="410760" cy="534240"/>
          </a:xfrm>
          <a:prstGeom prst="rect">
            <a:avLst/>
          </a:prstGeom>
          <a:blipFill>
            <a:blip r:embed="rId17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3" name="CustomShape 177"/>
          <p:cNvSpPr/>
          <p:nvPr/>
        </p:nvSpPr>
        <p:spPr>
          <a:xfrm>
            <a:off x="336960" y="5105520"/>
            <a:ext cx="502200" cy="608760"/>
          </a:xfrm>
          <a:prstGeom prst="rect">
            <a:avLst/>
          </a:prstGeom>
          <a:blipFill>
            <a:blip r:embed="rId17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4" name="CustomShape 178"/>
          <p:cNvSpPr/>
          <p:nvPr/>
        </p:nvSpPr>
        <p:spPr>
          <a:xfrm>
            <a:off x="358200" y="5128200"/>
            <a:ext cx="465480" cy="572400"/>
          </a:xfrm>
          <a:prstGeom prst="rect">
            <a:avLst/>
          </a:prstGeom>
          <a:blipFill>
            <a:blip r:embed="rId17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5" name="CustomShape 179"/>
          <p:cNvSpPr/>
          <p:nvPr/>
        </p:nvSpPr>
        <p:spPr>
          <a:xfrm>
            <a:off x="489240" y="5167800"/>
            <a:ext cx="1373760" cy="502200"/>
          </a:xfrm>
          <a:prstGeom prst="rect">
            <a:avLst/>
          </a:prstGeom>
          <a:blipFill>
            <a:blip r:embed="rId17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6" name="CustomShape 180"/>
          <p:cNvSpPr/>
          <p:nvPr/>
        </p:nvSpPr>
        <p:spPr>
          <a:xfrm>
            <a:off x="510480" y="5190840"/>
            <a:ext cx="1337400" cy="465480"/>
          </a:xfrm>
          <a:prstGeom prst="rect">
            <a:avLst/>
          </a:prstGeom>
          <a:blipFill>
            <a:blip r:embed="rId18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7" name="CustomShape 181"/>
          <p:cNvSpPr/>
          <p:nvPr/>
        </p:nvSpPr>
        <p:spPr>
          <a:xfrm>
            <a:off x="1618560" y="5167800"/>
            <a:ext cx="558720" cy="502200"/>
          </a:xfrm>
          <a:prstGeom prst="rect">
            <a:avLst/>
          </a:prstGeom>
          <a:blipFill>
            <a:blip r:embed="rId18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8" name="CustomShape 182"/>
          <p:cNvSpPr/>
          <p:nvPr/>
        </p:nvSpPr>
        <p:spPr>
          <a:xfrm>
            <a:off x="1639800" y="5190840"/>
            <a:ext cx="522000" cy="465480"/>
          </a:xfrm>
          <a:prstGeom prst="rect">
            <a:avLst/>
          </a:prstGeom>
          <a:blipFill>
            <a:blip r:embed="rId18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9" name="CustomShape 183"/>
          <p:cNvSpPr/>
          <p:nvPr/>
        </p:nvSpPr>
        <p:spPr>
          <a:xfrm>
            <a:off x="1932480" y="5167800"/>
            <a:ext cx="1279440" cy="502200"/>
          </a:xfrm>
          <a:prstGeom prst="rect">
            <a:avLst/>
          </a:prstGeom>
          <a:blipFill>
            <a:blip r:embed="rId18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0" name="CustomShape 184"/>
          <p:cNvSpPr/>
          <p:nvPr/>
        </p:nvSpPr>
        <p:spPr>
          <a:xfrm>
            <a:off x="1953720" y="5190840"/>
            <a:ext cx="1242720" cy="465480"/>
          </a:xfrm>
          <a:prstGeom prst="rect">
            <a:avLst/>
          </a:prstGeom>
          <a:blipFill>
            <a:blip r:embed="rId18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1" name="CustomShape 185"/>
          <p:cNvSpPr/>
          <p:nvPr/>
        </p:nvSpPr>
        <p:spPr>
          <a:xfrm>
            <a:off x="2936880" y="5105520"/>
            <a:ext cx="459360" cy="608760"/>
          </a:xfrm>
          <a:prstGeom prst="rect">
            <a:avLst/>
          </a:prstGeom>
          <a:blipFill>
            <a:blip r:embed="rId18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2" name="CustomShape 186"/>
          <p:cNvSpPr/>
          <p:nvPr/>
        </p:nvSpPr>
        <p:spPr>
          <a:xfrm>
            <a:off x="2958120" y="5128200"/>
            <a:ext cx="423000" cy="572400"/>
          </a:xfrm>
          <a:prstGeom prst="rect">
            <a:avLst/>
          </a:prstGeom>
          <a:blipFill>
            <a:blip r:embed="rId18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3" name="CustomShape 187"/>
          <p:cNvSpPr/>
          <p:nvPr/>
        </p:nvSpPr>
        <p:spPr>
          <a:xfrm>
            <a:off x="3046320" y="5167800"/>
            <a:ext cx="1280880" cy="502200"/>
          </a:xfrm>
          <a:prstGeom prst="rect">
            <a:avLst/>
          </a:prstGeom>
          <a:blipFill>
            <a:blip r:embed="rId18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4" name="CustomShape 188"/>
          <p:cNvSpPr/>
          <p:nvPr/>
        </p:nvSpPr>
        <p:spPr>
          <a:xfrm>
            <a:off x="3067920" y="5190840"/>
            <a:ext cx="1244520" cy="465480"/>
          </a:xfrm>
          <a:prstGeom prst="rect">
            <a:avLst/>
          </a:prstGeom>
          <a:blipFill>
            <a:blip r:embed="rId18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5" name="CustomShape 189"/>
          <p:cNvSpPr/>
          <p:nvPr/>
        </p:nvSpPr>
        <p:spPr>
          <a:xfrm>
            <a:off x="3977640" y="5105520"/>
            <a:ext cx="457920" cy="608760"/>
          </a:xfrm>
          <a:prstGeom prst="rect">
            <a:avLst/>
          </a:prstGeom>
          <a:blipFill>
            <a:blip r:embed="rId18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6" name="CustomShape 190"/>
          <p:cNvSpPr/>
          <p:nvPr/>
        </p:nvSpPr>
        <p:spPr>
          <a:xfrm>
            <a:off x="3998880" y="5128200"/>
            <a:ext cx="421560" cy="572400"/>
          </a:xfrm>
          <a:prstGeom prst="rect">
            <a:avLst/>
          </a:prstGeom>
          <a:blipFill>
            <a:blip r:embed="rId19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7" name="CustomShape 191"/>
          <p:cNvSpPr/>
          <p:nvPr/>
        </p:nvSpPr>
        <p:spPr>
          <a:xfrm>
            <a:off x="4160520" y="5167800"/>
            <a:ext cx="1195560" cy="502200"/>
          </a:xfrm>
          <a:prstGeom prst="rect">
            <a:avLst/>
          </a:prstGeom>
          <a:blipFill>
            <a:blip r:embed="rId19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8" name="CustomShape 192"/>
          <p:cNvSpPr/>
          <p:nvPr/>
        </p:nvSpPr>
        <p:spPr>
          <a:xfrm>
            <a:off x="4181760" y="5190840"/>
            <a:ext cx="1159200" cy="465480"/>
          </a:xfrm>
          <a:prstGeom prst="rect">
            <a:avLst/>
          </a:prstGeom>
          <a:blipFill>
            <a:blip r:embed="rId19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9" name="CustomShape 193"/>
          <p:cNvSpPr/>
          <p:nvPr/>
        </p:nvSpPr>
        <p:spPr>
          <a:xfrm>
            <a:off x="5111640" y="5167800"/>
            <a:ext cx="558720" cy="502200"/>
          </a:xfrm>
          <a:prstGeom prst="rect">
            <a:avLst/>
          </a:prstGeom>
          <a:blipFill>
            <a:blip r:embed="rId19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0" name="CustomShape 194"/>
          <p:cNvSpPr/>
          <p:nvPr/>
        </p:nvSpPr>
        <p:spPr>
          <a:xfrm>
            <a:off x="5132880" y="5190840"/>
            <a:ext cx="522000" cy="465480"/>
          </a:xfrm>
          <a:prstGeom prst="rect">
            <a:avLst/>
          </a:prstGeom>
          <a:blipFill>
            <a:blip r:embed="rId19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1" name="CustomShape 195"/>
          <p:cNvSpPr/>
          <p:nvPr/>
        </p:nvSpPr>
        <p:spPr>
          <a:xfrm>
            <a:off x="5425560" y="5167800"/>
            <a:ext cx="1373760" cy="502200"/>
          </a:xfrm>
          <a:prstGeom prst="rect">
            <a:avLst/>
          </a:prstGeom>
          <a:blipFill>
            <a:blip r:embed="rId19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2" name="CustomShape 196"/>
          <p:cNvSpPr/>
          <p:nvPr/>
        </p:nvSpPr>
        <p:spPr>
          <a:xfrm>
            <a:off x="5446800" y="5190840"/>
            <a:ext cx="1337400" cy="465480"/>
          </a:xfrm>
          <a:prstGeom prst="rect">
            <a:avLst/>
          </a:prstGeom>
          <a:blipFill>
            <a:blip r:embed="rId19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3" name="CustomShape 197"/>
          <p:cNvSpPr/>
          <p:nvPr/>
        </p:nvSpPr>
        <p:spPr>
          <a:xfrm>
            <a:off x="6554880" y="5167800"/>
            <a:ext cx="578520" cy="502200"/>
          </a:xfrm>
          <a:prstGeom prst="rect">
            <a:avLst/>
          </a:prstGeom>
          <a:blipFill>
            <a:blip r:embed="rId19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4" name="CustomShape 198"/>
          <p:cNvSpPr/>
          <p:nvPr/>
        </p:nvSpPr>
        <p:spPr>
          <a:xfrm>
            <a:off x="6576120" y="5190840"/>
            <a:ext cx="541800" cy="465480"/>
          </a:xfrm>
          <a:prstGeom prst="rect">
            <a:avLst/>
          </a:prstGeom>
          <a:blipFill>
            <a:blip r:embed="rId19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5" name="CustomShape 199"/>
          <p:cNvSpPr/>
          <p:nvPr/>
        </p:nvSpPr>
        <p:spPr>
          <a:xfrm>
            <a:off x="6888600" y="5167800"/>
            <a:ext cx="764280" cy="502200"/>
          </a:xfrm>
          <a:prstGeom prst="rect">
            <a:avLst/>
          </a:prstGeom>
          <a:blipFill>
            <a:blip r:embed="rId19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6" name="CustomShape 200"/>
          <p:cNvSpPr/>
          <p:nvPr/>
        </p:nvSpPr>
        <p:spPr>
          <a:xfrm>
            <a:off x="6909840" y="5190840"/>
            <a:ext cx="727920" cy="465480"/>
          </a:xfrm>
          <a:prstGeom prst="rect">
            <a:avLst/>
          </a:prstGeom>
          <a:blipFill>
            <a:blip r:embed="rId20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7" name="CustomShape 201"/>
          <p:cNvSpPr/>
          <p:nvPr/>
        </p:nvSpPr>
        <p:spPr>
          <a:xfrm>
            <a:off x="7408080" y="5167800"/>
            <a:ext cx="592200" cy="502200"/>
          </a:xfrm>
          <a:prstGeom prst="rect">
            <a:avLst/>
          </a:prstGeom>
          <a:blipFill>
            <a:blip r:embed="rId20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8" name="CustomShape 202"/>
          <p:cNvSpPr/>
          <p:nvPr/>
        </p:nvSpPr>
        <p:spPr>
          <a:xfrm>
            <a:off x="7429680" y="5190840"/>
            <a:ext cx="555480" cy="465480"/>
          </a:xfrm>
          <a:prstGeom prst="rect">
            <a:avLst/>
          </a:prstGeom>
          <a:blipFill>
            <a:blip r:embed="rId20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9" name="CustomShape 203"/>
          <p:cNvSpPr/>
          <p:nvPr/>
        </p:nvSpPr>
        <p:spPr>
          <a:xfrm>
            <a:off x="7755480" y="5167800"/>
            <a:ext cx="1387800" cy="502200"/>
          </a:xfrm>
          <a:prstGeom prst="rect">
            <a:avLst/>
          </a:prstGeom>
          <a:blipFill>
            <a:blip r:embed="rId20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0" name="CustomShape 204"/>
          <p:cNvSpPr/>
          <p:nvPr/>
        </p:nvSpPr>
        <p:spPr>
          <a:xfrm>
            <a:off x="7777080" y="5190840"/>
            <a:ext cx="1357200" cy="465480"/>
          </a:xfrm>
          <a:prstGeom prst="rect">
            <a:avLst/>
          </a:prstGeom>
          <a:blipFill>
            <a:blip r:embed="rId20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1" name="CustomShape 205"/>
          <p:cNvSpPr/>
          <p:nvPr/>
        </p:nvSpPr>
        <p:spPr>
          <a:xfrm>
            <a:off x="309240" y="5472720"/>
            <a:ext cx="805320" cy="502200"/>
          </a:xfrm>
          <a:prstGeom prst="rect">
            <a:avLst/>
          </a:prstGeom>
          <a:blipFill>
            <a:blip r:embed="rId20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2" name="CustomShape 206"/>
          <p:cNvSpPr/>
          <p:nvPr/>
        </p:nvSpPr>
        <p:spPr>
          <a:xfrm>
            <a:off x="330840" y="5495400"/>
            <a:ext cx="768960" cy="465480"/>
          </a:xfrm>
          <a:prstGeom prst="rect">
            <a:avLst/>
          </a:prstGeom>
          <a:blipFill>
            <a:blip r:embed="rId20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3" name="CustomShape 207"/>
          <p:cNvSpPr/>
          <p:nvPr/>
        </p:nvSpPr>
        <p:spPr>
          <a:xfrm>
            <a:off x="880920" y="5410080"/>
            <a:ext cx="448920" cy="608760"/>
          </a:xfrm>
          <a:prstGeom prst="rect">
            <a:avLst/>
          </a:prstGeom>
          <a:blipFill>
            <a:blip r:embed="rId20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4" name="CustomShape 208"/>
          <p:cNvSpPr/>
          <p:nvPr/>
        </p:nvSpPr>
        <p:spPr>
          <a:xfrm>
            <a:off x="902160" y="5433120"/>
            <a:ext cx="412200" cy="572400"/>
          </a:xfrm>
          <a:prstGeom prst="rect">
            <a:avLst/>
          </a:prstGeom>
          <a:blipFill>
            <a:blip r:embed="rId20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5" name="CustomShape 209"/>
          <p:cNvSpPr/>
          <p:nvPr/>
        </p:nvSpPr>
        <p:spPr>
          <a:xfrm>
            <a:off x="1036440" y="5472720"/>
            <a:ext cx="906120" cy="502200"/>
          </a:xfrm>
          <a:prstGeom prst="rect">
            <a:avLst/>
          </a:prstGeom>
          <a:blipFill>
            <a:blip r:embed="rId20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6" name="CustomShape 210"/>
          <p:cNvSpPr/>
          <p:nvPr/>
        </p:nvSpPr>
        <p:spPr>
          <a:xfrm>
            <a:off x="1057680" y="5495400"/>
            <a:ext cx="869400" cy="465480"/>
          </a:xfrm>
          <a:prstGeom prst="rect">
            <a:avLst/>
          </a:prstGeom>
          <a:blipFill>
            <a:blip r:embed="rId21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7" name="CustomShape 211"/>
          <p:cNvSpPr/>
          <p:nvPr/>
        </p:nvSpPr>
        <p:spPr>
          <a:xfrm>
            <a:off x="1680840" y="5472720"/>
            <a:ext cx="1978920" cy="502200"/>
          </a:xfrm>
          <a:prstGeom prst="rect">
            <a:avLst/>
          </a:prstGeom>
          <a:blipFill>
            <a:blip r:embed="rId21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8" name="CustomShape 212"/>
          <p:cNvSpPr/>
          <p:nvPr/>
        </p:nvSpPr>
        <p:spPr>
          <a:xfrm>
            <a:off x="1702440" y="5495400"/>
            <a:ext cx="1942200" cy="465480"/>
          </a:xfrm>
          <a:prstGeom prst="rect">
            <a:avLst/>
          </a:prstGeom>
          <a:blipFill>
            <a:blip r:embed="rId21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9" name="CustomShape 213"/>
          <p:cNvSpPr/>
          <p:nvPr/>
        </p:nvSpPr>
        <p:spPr>
          <a:xfrm>
            <a:off x="3406320" y="5472720"/>
            <a:ext cx="1273320" cy="502200"/>
          </a:xfrm>
          <a:prstGeom prst="rect">
            <a:avLst/>
          </a:prstGeom>
          <a:blipFill>
            <a:blip r:embed="rId21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0" name="CustomShape 214"/>
          <p:cNvSpPr/>
          <p:nvPr/>
        </p:nvSpPr>
        <p:spPr>
          <a:xfrm>
            <a:off x="3427560" y="5495400"/>
            <a:ext cx="1236600" cy="465480"/>
          </a:xfrm>
          <a:prstGeom prst="rect">
            <a:avLst/>
          </a:prstGeom>
          <a:blipFill>
            <a:blip r:embed="rId21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1" name="CustomShape 215"/>
          <p:cNvSpPr/>
          <p:nvPr/>
        </p:nvSpPr>
        <p:spPr>
          <a:xfrm>
            <a:off x="2880" y="6231600"/>
            <a:ext cx="447480" cy="570960"/>
          </a:xfrm>
          <a:prstGeom prst="rect">
            <a:avLst/>
          </a:prstGeom>
          <a:blipFill>
            <a:blip r:embed="rId21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2" name="CustomShape 216"/>
          <p:cNvSpPr/>
          <p:nvPr/>
        </p:nvSpPr>
        <p:spPr>
          <a:xfrm>
            <a:off x="24480" y="6254640"/>
            <a:ext cx="410760" cy="534240"/>
          </a:xfrm>
          <a:prstGeom prst="rect">
            <a:avLst/>
          </a:prstGeom>
          <a:blipFill>
            <a:blip r:embed="rId21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3" name="CustomShape 217"/>
          <p:cNvSpPr/>
          <p:nvPr/>
        </p:nvSpPr>
        <p:spPr>
          <a:xfrm>
            <a:off x="279000" y="6217920"/>
            <a:ext cx="523440" cy="608760"/>
          </a:xfrm>
          <a:prstGeom prst="rect">
            <a:avLst/>
          </a:prstGeom>
          <a:blipFill>
            <a:blip r:embed="rId21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4" name="CustomShape 218"/>
          <p:cNvSpPr/>
          <p:nvPr/>
        </p:nvSpPr>
        <p:spPr>
          <a:xfrm>
            <a:off x="300240" y="6240600"/>
            <a:ext cx="487080" cy="572400"/>
          </a:xfrm>
          <a:prstGeom prst="rect">
            <a:avLst/>
          </a:prstGeom>
          <a:blipFill>
            <a:blip r:embed="rId21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5" name="CustomShape 219"/>
          <p:cNvSpPr/>
          <p:nvPr/>
        </p:nvSpPr>
        <p:spPr>
          <a:xfrm>
            <a:off x="452520" y="6280560"/>
            <a:ext cx="1079640" cy="502200"/>
          </a:xfrm>
          <a:prstGeom prst="rect">
            <a:avLst/>
          </a:prstGeom>
          <a:blipFill>
            <a:blip r:embed="rId21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6" name="CustomShape 220"/>
          <p:cNvSpPr/>
          <p:nvPr/>
        </p:nvSpPr>
        <p:spPr>
          <a:xfrm>
            <a:off x="474120" y="6303240"/>
            <a:ext cx="1043280" cy="465480"/>
          </a:xfrm>
          <a:prstGeom prst="rect">
            <a:avLst/>
          </a:prstGeom>
          <a:blipFill>
            <a:blip r:embed="rId22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7" name="CustomShape 221"/>
          <p:cNvSpPr/>
          <p:nvPr/>
        </p:nvSpPr>
        <p:spPr>
          <a:xfrm>
            <a:off x="1272600" y="6280560"/>
            <a:ext cx="558720" cy="502200"/>
          </a:xfrm>
          <a:prstGeom prst="rect">
            <a:avLst/>
          </a:prstGeom>
          <a:blipFill>
            <a:blip r:embed="rId22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8" name="CustomShape 222"/>
          <p:cNvSpPr/>
          <p:nvPr/>
        </p:nvSpPr>
        <p:spPr>
          <a:xfrm>
            <a:off x="1293840" y="6303240"/>
            <a:ext cx="522000" cy="465480"/>
          </a:xfrm>
          <a:prstGeom prst="rect">
            <a:avLst/>
          </a:prstGeom>
          <a:blipFill>
            <a:blip r:embed="rId22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9" name="CustomShape 223"/>
          <p:cNvSpPr/>
          <p:nvPr/>
        </p:nvSpPr>
        <p:spPr>
          <a:xfrm>
            <a:off x="1569600" y="6280560"/>
            <a:ext cx="1701720" cy="502200"/>
          </a:xfrm>
          <a:prstGeom prst="rect">
            <a:avLst/>
          </a:prstGeom>
          <a:blipFill>
            <a:blip r:embed="rId22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0" name="CustomShape 224"/>
          <p:cNvSpPr/>
          <p:nvPr/>
        </p:nvSpPr>
        <p:spPr>
          <a:xfrm>
            <a:off x="1591200" y="6303240"/>
            <a:ext cx="1665000" cy="465480"/>
          </a:xfrm>
          <a:prstGeom prst="rect">
            <a:avLst/>
          </a:prstGeom>
          <a:blipFill>
            <a:blip r:embed="rId22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1" name="CustomShape 225"/>
          <p:cNvSpPr/>
          <p:nvPr/>
        </p:nvSpPr>
        <p:spPr>
          <a:xfrm>
            <a:off x="3012840" y="6280560"/>
            <a:ext cx="733680" cy="502200"/>
          </a:xfrm>
          <a:prstGeom prst="rect">
            <a:avLst/>
          </a:prstGeom>
          <a:blipFill>
            <a:blip r:embed="rId22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2" name="CustomShape 226"/>
          <p:cNvSpPr/>
          <p:nvPr/>
        </p:nvSpPr>
        <p:spPr>
          <a:xfrm>
            <a:off x="3034440" y="6303240"/>
            <a:ext cx="697320" cy="465480"/>
          </a:xfrm>
          <a:prstGeom prst="rect">
            <a:avLst/>
          </a:prstGeom>
          <a:blipFill>
            <a:blip r:embed="rId22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3" name="CustomShape 227"/>
          <p:cNvSpPr/>
          <p:nvPr/>
        </p:nvSpPr>
        <p:spPr>
          <a:xfrm>
            <a:off x="3483720" y="6280560"/>
            <a:ext cx="906120" cy="502200"/>
          </a:xfrm>
          <a:prstGeom prst="rect">
            <a:avLst/>
          </a:prstGeom>
          <a:blipFill>
            <a:blip r:embed="rId22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4" name="CustomShape 228"/>
          <p:cNvSpPr/>
          <p:nvPr/>
        </p:nvSpPr>
        <p:spPr>
          <a:xfrm>
            <a:off x="3505320" y="6303240"/>
            <a:ext cx="869400" cy="465480"/>
          </a:xfrm>
          <a:prstGeom prst="rect">
            <a:avLst/>
          </a:prstGeom>
          <a:blipFill>
            <a:blip r:embed="rId22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5" name="CustomShape 229"/>
          <p:cNvSpPr/>
          <p:nvPr/>
        </p:nvSpPr>
        <p:spPr>
          <a:xfrm>
            <a:off x="4128480" y="6280560"/>
            <a:ext cx="1622520" cy="502200"/>
          </a:xfrm>
          <a:prstGeom prst="rect">
            <a:avLst/>
          </a:prstGeom>
          <a:blipFill>
            <a:blip r:embed="rId22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6" name="CustomShape 230"/>
          <p:cNvSpPr/>
          <p:nvPr/>
        </p:nvSpPr>
        <p:spPr>
          <a:xfrm>
            <a:off x="4149720" y="6303240"/>
            <a:ext cx="1585800" cy="465480"/>
          </a:xfrm>
          <a:prstGeom prst="rect">
            <a:avLst/>
          </a:prstGeom>
          <a:blipFill>
            <a:blip r:embed="rId23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7" name="CustomShape 231"/>
          <p:cNvSpPr/>
          <p:nvPr/>
        </p:nvSpPr>
        <p:spPr>
          <a:xfrm>
            <a:off x="5461920" y="6217920"/>
            <a:ext cx="457920" cy="608760"/>
          </a:xfrm>
          <a:prstGeom prst="rect">
            <a:avLst/>
          </a:prstGeom>
          <a:blipFill>
            <a:blip r:embed="rId23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8" name="CustomShape 232"/>
          <p:cNvSpPr/>
          <p:nvPr/>
        </p:nvSpPr>
        <p:spPr>
          <a:xfrm>
            <a:off x="5483520" y="6240600"/>
            <a:ext cx="421560" cy="572400"/>
          </a:xfrm>
          <a:prstGeom prst="rect">
            <a:avLst/>
          </a:prstGeom>
          <a:blipFill>
            <a:blip r:embed="rId23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9" name="CustomShape 233"/>
          <p:cNvSpPr/>
          <p:nvPr/>
        </p:nvSpPr>
        <p:spPr>
          <a:xfrm>
            <a:off x="5570280" y="6280560"/>
            <a:ext cx="1447200" cy="502200"/>
          </a:xfrm>
          <a:prstGeom prst="rect">
            <a:avLst/>
          </a:prstGeom>
          <a:blipFill>
            <a:blip r:embed="rId23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0" name="CustomShape 234"/>
          <p:cNvSpPr/>
          <p:nvPr/>
        </p:nvSpPr>
        <p:spPr>
          <a:xfrm>
            <a:off x="5591520" y="6303240"/>
            <a:ext cx="1410480" cy="465480"/>
          </a:xfrm>
          <a:prstGeom prst="rect">
            <a:avLst/>
          </a:prstGeom>
          <a:blipFill>
            <a:blip r:embed="rId23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1" name="CustomShape 235"/>
          <p:cNvSpPr/>
          <p:nvPr/>
        </p:nvSpPr>
        <p:spPr>
          <a:xfrm>
            <a:off x="6757560" y="6280560"/>
            <a:ext cx="418320" cy="502200"/>
          </a:xfrm>
          <a:prstGeom prst="rect">
            <a:avLst/>
          </a:prstGeom>
          <a:blipFill>
            <a:blip r:embed="rId23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2" name="CustomShape 236"/>
          <p:cNvSpPr/>
          <p:nvPr/>
        </p:nvSpPr>
        <p:spPr>
          <a:xfrm>
            <a:off x="6778800" y="6303240"/>
            <a:ext cx="381960" cy="465480"/>
          </a:xfrm>
          <a:prstGeom prst="rect">
            <a:avLst/>
          </a:prstGeom>
          <a:blipFill>
            <a:blip r:embed="rId23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3" name="CustomShape 237"/>
          <p:cNvSpPr/>
          <p:nvPr/>
        </p:nvSpPr>
        <p:spPr>
          <a:xfrm>
            <a:off x="6914520" y="6280560"/>
            <a:ext cx="1308240" cy="502200"/>
          </a:xfrm>
          <a:prstGeom prst="rect">
            <a:avLst/>
          </a:prstGeom>
          <a:blipFill>
            <a:blip r:embed="rId23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4" name="CustomShape 238"/>
          <p:cNvSpPr/>
          <p:nvPr/>
        </p:nvSpPr>
        <p:spPr>
          <a:xfrm>
            <a:off x="6935760" y="6303240"/>
            <a:ext cx="1271880" cy="465480"/>
          </a:xfrm>
          <a:prstGeom prst="rect">
            <a:avLst/>
          </a:prstGeom>
          <a:blipFill>
            <a:blip r:embed="rId23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5" name="CustomShape 239"/>
          <p:cNvSpPr/>
          <p:nvPr/>
        </p:nvSpPr>
        <p:spPr>
          <a:xfrm>
            <a:off x="7872840" y="6217920"/>
            <a:ext cx="457920" cy="608760"/>
          </a:xfrm>
          <a:prstGeom prst="rect">
            <a:avLst/>
          </a:prstGeom>
          <a:blipFill>
            <a:blip r:embed="rId23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6" name="CustomShape 240"/>
          <p:cNvSpPr/>
          <p:nvPr/>
        </p:nvSpPr>
        <p:spPr>
          <a:xfrm>
            <a:off x="7894440" y="6240600"/>
            <a:ext cx="421560" cy="572400"/>
          </a:xfrm>
          <a:prstGeom prst="rect">
            <a:avLst/>
          </a:prstGeom>
          <a:blipFill>
            <a:blip r:embed="rId24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7" name="CustomShape 241"/>
          <p:cNvSpPr/>
          <p:nvPr/>
        </p:nvSpPr>
        <p:spPr>
          <a:xfrm>
            <a:off x="173160" y="212760"/>
            <a:ext cx="8960760" cy="6855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99160" indent="-285840">
              <a:lnSpc>
                <a:spcPct val="100000"/>
              </a:lnSpc>
              <a:buClr>
                <a:srgbClr val="d24717"/>
              </a:buClr>
              <a:buFont typeface="Arial"/>
              <a:buChar char="•"/>
            </a:pPr>
            <a:r>
              <a:rPr b="1" lang="fr-FR" sz="2000" spc="-9" strike="noStrike">
                <a:solidFill>
                  <a:srgbClr val="ffff00"/>
                </a:solidFill>
                <a:latin typeface="Calibri"/>
                <a:ea typeface="DejaVu Sans"/>
              </a:rPr>
              <a:t>Durabilité environnementale</a:t>
            </a:r>
            <a:r>
              <a:rPr b="1" lang="fr-FR" sz="1600" spc="316" strike="noStrike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(</a:t>
            </a:r>
            <a:r>
              <a:rPr b="1" lang="fr-FR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moindres émissions de </a:t>
            </a:r>
            <a:r>
              <a:rPr b="1" lang="fr-FR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CO2)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b="0" lang="fr-FR" sz="2000" spc="-1" strike="noStrike">
              <a:latin typeface="Arial"/>
            </a:endParaRPr>
          </a:p>
          <a:p>
            <a:pPr marL="299160" indent="-285840">
              <a:lnSpc>
                <a:spcPct val="100000"/>
              </a:lnSpc>
              <a:buClr>
                <a:srgbClr val="d24717"/>
              </a:buClr>
              <a:buFont typeface="Arial"/>
              <a:buChar char="•"/>
            </a:pPr>
            <a:r>
              <a:rPr b="1" lang="fr-FR" sz="1600" spc="-1" strike="noStrike">
                <a:solidFill>
                  <a:srgbClr val="ffff00"/>
                </a:solidFill>
                <a:latin typeface="Calibri"/>
                <a:ea typeface="DejaVu Sans"/>
              </a:rPr>
              <a:t>MEILLEUR EQUILIBRE DE LA MICROFAUNE </a:t>
            </a:r>
            <a:r>
              <a:rPr b="0" lang="fr-FR" sz="2000" spc="-7" strike="noStrike">
                <a:solidFill>
                  <a:srgbClr val="ffffff"/>
                </a:solidFill>
                <a:latin typeface="Calibri"/>
                <a:ea typeface="DejaVu Sans"/>
              </a:rPr>
              <a:t>(</a:t>
            </a:r>
            <a:r>
              <a:rPr b="1" lang="fr-FR" sz="1600" spc="-7" strike="noStrike">
                <a:solidFill>
                  <a:srgbClr val="ffffff"/>
                </a:solidFill>
                <a:latin typeface="Calibri"/>
                <a:ea typeface="DejaVu Sans"/>
              </a:rPr>
              <a:t>Biodiversité</a:t>
            </a:r>
            <a:r>
              <a:rPr b="1" lang="fr-FR" sz="2000" spc="-7" strike="noStrike">
                <a:solidFill>
                  <a:srgbClr val="ffffff"/>
                </a:solidFill>
                <a:latin typeface="Calibri"/>
                <a:ea typeface="DejaVu Sans"/>
              </a:rPr>
              <a:t>, </a:t>
            </a:r>
            <a:r>
              <a:rPr b="1" lang="fr-FR" sz="2000" spc="86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1" lang="fr-FR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Biomasse</a:t>
            </a:r>
            <a:r>
              <a:rPr b="0" lang="fr-FR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)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99160" indent="-285840">
              <a:lnSpc>
                <a:spcPct val="100000"/>
              </a:lnSpc>
              <a:spcBef>
                <a:spcPts val="1545"/>
              </a:spcBef>
              <a:buClr>
                <a:srgbClr val="d24717"/>
              </a:buClr>
              <a:buFont typeface="Arial"/>
              <a:buChar char="•"/>
            </a:pPr>
            <a:r>
              <a:rPr b="1" lang="fr-FR" sz="1800" spc="-7" strike="noStrike">
                <a:solidFill>
                  <a:srgbClr val="ffff00"/>
                </a:solidFill>
                <a:latin typeface="Calibri"/>
                <a:ea typeface="DejaVu Sans"/>
              </a:rPr>
              <a:t>Cohabitation </a:t>
            </a:r>
            <a:r>
              <a:rPr b="1" lang="fr-FR" sz="1800" spc="-7" strike="noStrike">
                <a:solidFill>
                  <a:srgbClr val="ffffff"/>
                </a:solidFill>
                <a:latin typeface="Calibri"/>
                <a:ea typeface="DejaVu Sans"/>
              </a:rPr>
              <a:t>avec une basse population de nématodes phytopathogènes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marL="299160" indent="-285840" algn="just">
              <a:lnSpc>
                <a:spcPct val="100000"/>
              </a:lnSpc>
              <a:spcBef>
                <a:spcPts val="1545"/>
              </a:spcBef>
              <a:buClr>
                <a:srgbClr val="d24717"/>
              </a:buClr>
              <a:buFont typeface="Arial"/>
              <a:buChar char="•"/>
            </a:pPr>
            <a:r>
              <a:rPr b="1" lang="fr-FR" sz="2000" spc="-9" strike="noStrike">
                <a:solidFill>
                  <a:srgbClr val="ffff00"/>
                </a:solidFill>
                <a:latin typeface="Calibri"/>
                <a:ea typeface="DejaVu Sans"/>
              </a:rPr>
              <a:t>Augmentation de la fertilité du sol </a:t>
            </a:r>
            <a:r>
              <a:rPr b="0" lang="fr-FR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(MO,</a:t>
            </a:r>
            <a:r>
              <a:rPr b="0" lang="fr-FR" sz="2000" spc="-9" strike="noStrike">
                <a:solidFill>
                  <a:srgbClr val="ffffff"/>
                </a:solidFill>
                <a:latin typeface="Calibri"/>
                <a:ea typeface="DejaVu Sans"/>
              </a:rPr>
              <a:t>CEC, </a:t>
            </a:r>
            <a:r>
              <a:rPr b="0" lang="fr-FR" sz="2000" spc="-7" strike="noStrike">
                <a:solidFill>
                  <a:srgbClr val="ffffff"/>
                </a:solidFill>
                <a:latin typeface="Calibri"/>
                <a:ea typeface="DejaVu Sans"/>
              </a:rPr>
              <a:t>recyclage nutriments</a:t>
            </a:r>
            <a:r>
              <a:rPr b="0" lang="fr-FR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, efficience des fertilisants, rétention de P par les colloïdes minéraux</a:t>
            </a:r>
            <a:r>
              <a:rPr b="0" lang="fr-FR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0" lang="fr-FR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, </a:t>
            </a:r>
            <a:r>
              <a:rPr b="0" lang="fr-FR" sz="2000" spc="-26" strike="noStrike">
                <a:solidFill>
                  <a:srgbClr val="ffffff"/>
                </a:solidFill>
                <a:latin typeface="Calibri"/>
                <a:ea typeface="DejaVu Sans"/>
              </a:rPr>
              <a:t>contribution du P organique au P total</a:t>
            </a:r>
            <a:r>
              <a:rPr b="0" lang="fr-FR" sz="2000" spc="-29" strike="noStrike">
                <a:solidFill>
                  <a:srgbClr val="ffffff"/>
                </a:solidFill>
                <a:latin typeface="Calibri"/>
                <a:ea typeface="DejaVu Sans"/>
              </a:rPr>
              <a:t>).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b="0" lang="fr-FR" sz="2000" spc="-1" strike="noStrike">
              <a:latin typeface="Arial"/>
            </a:endParaRPr>
          </a:p>
          <a:p>
            <a:pPr marL="299160" indent="-285840">
              <a:lnSpc>
                <a:spcPct val="100000"/>
              </a:lnSpc>
              <a:buClr>
                <a:srgbClr val="d24717"/>
              </a:buClr>
              <a:buFont typeface="Arial"/>
              <a:buChar char="•"/>
            </a:pPr>
            <a:r>
              <a:rPr b="1" lang="fr-FR" sz="2000" spc="-1" strike="noStrike">
                <a:solidFill>
                  <a:srgbClr val="ffff00"/>
                </a:solidFill>
                <a:latin typeface="Calibri"/>
                <a:ea typeface="DejaVu Sans"/>
              </a:rPr>
              <a:t>Amélioration des propriétés physiques </a:t>
            </a:r>
            <a:r>
              <a:rPr b="1" lang="fr-FR" sz="1600" spc="-9" strike="noStrike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b="1" lang="fr-FR" sz="2000" spc="-9" strike="noStrike">
                <a:solidFill>
                  <a:srgbClr val="ffffff"/>
                </a:solidFill>
                <a:latin typeface="Calibri"/>
                <a:ea typeface="DejaVu Sans"/>
              </a:rPr>
              <a:t>(</a:t>
            </a:r>
            <a:r>
              <a:rPr b="1" lang="fr-FR" sz="1600" spc="-9" strike="noStrike">
                <a:solidFill>
                  <a:srgbClr val="ffffff"/>
                </a:solidFill>
                <a:latin typeface="Calibri"/>
                <a:ea typeface="DejaVu Sans"/>
              </a:rPr>
              <a:t>augmentation des agrégats du sol</a:t>
            </a:r>
            <a:r>
              <a:rPr b="1" lang="fr-FR" sz="2000" spc="-9" strike="noStrike">
                <a:solidFill>
                  <a:srgbClr val="ffffff"/>
                </a:solidFill>
                <a:latin typeface="Calibri"/>
                <a:ea typeface="DejaVu Sans"/>
              </a:rPr>
              <a:t>)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99160" indent="-285840">
              <a:lnSpc>
                <a:spcPct val="100000"/>
              </a:lnSpc>
              <a:spcBef>
                <a:spcPts val="1545"/>
              </a:spcBef>
              <a:buClr>
                <a:srgbClr val="d24717"/>
              </a:buClr>
              <a:buFont typeface="Arial"/>
              <a:buChar char="•"/>
            </a:pPr>
            <a:r>
              <a:rPr b="1" lang="fr-FR" sz="2000" spc="-15" strike="noStrike">
                <a:solidFill>
                  <a:srgbClr val="ffff00"/>
                </a:solidFill>
                <a:latin typeface="Calibri"/>
                <a:ea typeface="DejaVu Sans"/>
              </a:rPr>
              <a:t>Meilleure stabilité de la production </a:t>
            </a:r>
            <a:r>
              <a:rPr b="0" lang="fr-FR" sz="2000" spc="-15" strike="noStrike">
                <a:solidFill>
                  <a:srgbClr val="ffffff"/>
                </a:solidFill>
                <a:latin typeface="Calibri"/>
                <a:ea typeface="DejaVu Sans"/>
              </a:rPr>
              <a:t>(épisodes secs)</a:t>
            </a:r>
            <a:r>
              <a:rPr b="0" lang="fr-FR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ffff00"/>
                </a:solidFill>
                <a:latin typeface="Calibri"/>
                <a:ea typeface="DejaVu Sans"/>
              </a:rPr>
              <a:t>Meilleure efficience de l’eau</a:t>
            </a:r>
            <a:r>
              <a:rPr b="0" lang="fr-FR" sz="1600" spc="-9" strike="noStrike">
                <a:solidFill>
                  <a:srgbClr val="ffff00"/>
                </a:solidFill>
                <a:latin typeface="Calibri"/>
                <a:ea typeface="DejaVu Sans"/>
              </a:rPr>
              <a:t>, </a:t>
            </a:r>
            <a:r>
              <a:rPr b="1" lang="fr-FR" sz="2000" spc="-1" strike="noStrike">
                <a:solidFill>
                  <a:srgbClr val="ffff00"/>
                </a:solidFill>
                <a:latin typeface="Calibri"/>
                <a:ea typeface="DejaVu Sans"/>
              </a:rPr>
              <a:t>Meilleur développement radiculaire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299160" indent="-285840">
              <a:lnSpc>
                <a:spcPct val="100000"/>
              </a:lnSpc>
              <a:spcBef>
                <a:spcPts val="1661"/>
              </a:spcBef>
              <a:buClr>
                <a:srgbClr val="d24717"/>
              </a:buClr>
              <a:buFont typeface="Arial"/>
              <a:buChar char="•"/>
            </a:pPr>
            <a:r>
              <a:rPr b="1" lang="fr-FR" sz="2000" spc="-9" strike="noStrike">
                <a:solidFill>
                  <a:srgbClr val="ffff00"/>
                </a:solidFill>
                <a:latin typeface="Calibri"/>
                <a:ea typeface="DejaVu Sans"/>
              </a:rPr>
              <a:t>A</a:t>
            </a:r>
            <a:r>
              <a:rPr b="1" lang="fr-FR" sz="1600" spc="-9" strike="noStrike">
                <a:solidFill>
                  <a:srgbClr val="ffff00"/>
                </a:solidFill>
                <a:latin typeface="Calibri"/>
                <a:ea typeface="DejaVu Sans"/>
              </a:rPr>
              <a:t>UGMENTATION DE LA PRODUCTIVITÉ AVEC UNE MEILLEURE RENTABILITÉ </a:t>
            </a:r>
            <a:r>
              <a:rPr b="1" lang="fr-FR" sz="2000" spc="-7" strike="noStrike">
                <a:solidFill>
                  <a:srgbClr val="ffffff"/>
                </a:solidFill>
                <a:latin typeface="Calibri"/>
                <a:ea typeface="DejaVu Sans"/>
              </a:rPr>
              <a:t>(</a:t>
            </a:r>
            <a:r>
              <a:rPr b="1" lang="fr-FR" sz="1600" spc="-7" strike="noStrike">
                <a:solidFill>
                  <a:srgbClr val="ffffff"/>
                </a:solidFill>
                <a:latin typeface="Calibri"/>
                <a:ea typeface="DejaVu Sans"/>
              </a:rPr>
              <a:t>Fertilisants , herbicides</a:t>
            </a:r>
            <a:r>
              <a:rPr b="1" lang="fr-FR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)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788" name="CustomShape 242"/>
          <p:cNvSpPr/>
          <p:nvPr/>
        </p:nvSpPr>
        <p:spPr>
          <a:xfrm>
            <a:off x="3491280" y="-108720"/>
            <a:ext cx="20264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CONCLUSIONS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9" name="CustomShape 1"/>
          <p:cNvSpPr/>
          <p:nvPr/>
        </p:nvSpPr>
        <p:spPr>
          <a:xfrm>
            <a:off x="6885360" y="3569040"/>
            <a:ext cx="1628280" cy="24469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0" name="CustomShape 2"/>
          <p:cNvSpPr/>
          <p:nvPr/>
        </p:nvSpPr>
        <p:spPr>
          <a:xfrm>
            <a:off x="659520" y="1536840"/>
            <a:ext cx="6919560" cy="146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37960" indent="-225360">
              <a:lnSpc>
                <a:spcPct val="100000"/>
              </a:lnSpc>
            </a:pPr>
            <a:r>
              <a:rPr b="1" lang="fr-FR" sz="3200" spc="-1" strike="noStrike">
                <a:solidFill>
                  <a:srgbClr val="006600"/>
                </a:solidFill>
                <a:latin typeface="Century Gothic"/>
                <a:ea typeface="DejaVu Sans"/>
              </a:rPr>
              <a:t>“ </a:t>
            </a:r>
            <a:r>
              <a:rPr b="1" lang="fr-FR" sz="3200" spc="-1" strike="noStrike">
                <a:solidFill>
                  <a:srgbClr val="006600"/>
                </a:solidFill>
                <a:latin typeface="Century Gothic"/>
                <a:ea typeface="DejaVu Sans"/>
              </a:rPr>
              <a:t>La base de l’agriculture tropicale c’est la biodiversité</a:t>
            </a:r>
            <a:r>
              <a:rPr b="0" lang="fr-FR" sz="3200" spc="-1" strike="noStrike">
                <a:solidFill>
                  <a:srgbClr val="006600"/>
                </a:solidFill>
                <a:latin typeface="Century Gothic"/>
                <a:ea typeface="DejaVu Sans"/>
              </a:rPr>
              <a:t>”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791" name="CustomShape 3"/>
          <p:cNvSpPr/>
          <p:nvPr/>
        </p:nvSpPr>
        <p:spPr>
          <a:xfrm>
            <a:off x="912240" y="4344120"/>
            <a:ext cx="3036960" cy="73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400" spc="-1" strike="noStrike">
                <a:solidFill>
                  <a:srgbClr val="524633"/>
                </a:solidFill>
                <a:latin typeface="Century Gothic"/>
                <a:ea typeface="DejaVu Sans"/>
              </a:rPr>
              <a:t>Ana Maria</a:t>
            </a:r>
            <a:r>
              <a:rPr b="1" lang="fr-FR" sz="2400" spc="-86" strike="noStrike">
                <a:solidFill>
                  <a:srgbClr val="524633"/>
                </a:solidFill>
                <a:latin typeface="Century Gothic"/>
                <a:ea typeface="DejaVu Sans"/>
              </a:rPr>
              <a:t> </a:t>
            </a:r>
            <a:r>
              <a:rPr b="1" lang="fr-FR" sz="2400" spc="-1" strike="noStrike">
                <a:solidFill>
                  <a:srgbClr val="524633"/>
                </a:solidFill>
                <a:latin typeface="Century Gothic"/>
                <a:ea typeface="DejaVu Sans"/>
              </a:rPr>
              <a:t>Primavesi</a:t>
            </a:r>
            <a:endParaRPr b="0" lang="fr-FR" sz="2400" spc="-1" strike="noStrike"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CustomShape 1"/>
          <p:cNvSpPr/>
          <p:nvPr/>
        </p:nvSpPr>
        <p:spPr>
          <a:xfrm>
            <a:off x="1343520" y="161640"/>
            <a:ext cx="6406920" cy="121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latin typeface="Calibri"/>
              </a:rPr>
              <a:t>CONCEPT D’AGRICULTURE DURABLE</a:t>
            </a:r>
            <a:br/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( Agriculture basée sur carbone)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693" name="CustomShape 2"/>
          <p:cNvSpPr/>
          <p:nvPr/>
        </p:nvSpPr>
        <p:spPr>
          <a:xfrm>
            <a:off x="423720" y="1443240"/>
            <a:ext cx="8207640" cy="79344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4" name="CustomShape 3"/>
          <p:cNvSpPr/>
          <p:nvPr/>
        </p:nvSpPr>
        <p:spPr>
          <a:xfrm>
            <a:off x="1636920" y="1568160"/>
            <a:ext cx="5781240" cy="61812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5" name="CustomShape 4"/>
          <p:cNvSpPr/>
          <p:nvPr/>
        </p:nvSpPr>
        <p:spPr>
          <a:xfrm>
            <a:off x="485280" y="1485000"/>
            <a:ext cx="8084160" cy="669960"/>
          </a:xfrm>
          <a:custGeom>
            <a:avLst/>
            <a:gdLst/>
            <a:ahLst/>
            <a:rect l="l" t="t" r="r" b="b"/>
            <a:pathLst>
              <a:path w="8084820" h="670560">
                <a:moveTo>
                  <a:pt x="7973059" y="0"/>
                </a:moveTo>
                <a:lnTo>
                  <a:pt x="111760" y="0"/>
                </a:lnTo>
                <a:lnTo>
                  <a:pt x="68258" y="8782"/>
                </a:lnTo>
                <a:lnTo>
                  <a:pt x="32734" y="32734"/>
                </a:lnTo>
                <a:lnTo>
                  <a:pt x="8782" y="68258"/>
                </a:lnTo>
                <a:lnTo>
                  <a:pt x="0" y="111760"/>
                </a:lnTo>
                <a:lnTo>
                  <a:pt x="0" y="558800"/>
                </a:lnTo>
                <a:lnTo>
                  <a:pt x="8782" y="602301"/>
                </a:lnTo>
                <a:lnTo>
                  <a:pt x="32734" y="637825"/>
                </a:lnTo>
                <a:lnTo>
                  <a:pt x="68258" y="661777"/>
                </a:lnTo>
                <a:lnTo>
                  <a:pt x="111760" y="670560"/>
                </a:lnTo>
                <a:lnTo>
                  <a:pt x="7973059" y="670560"/>
                </a:lnTo>
                <a:lnTo>
                  <a:pt x="8016561" y="661777"/>
                </a:lnTo>
                <a:lnTo>
                  <a:pt x="8052085" y="637825"/>
                </a:lnTo>
                <a:lnTo>
                  <a:pt x="8076037" y="602301"/>
                </a:lnTo>
                <a:lnTo>
                  <a:pt x="8084820" y="558800"/>
                </a:lnTo>
                <a:lnTo>
                  <a:pt x="8084820" y="111760"/>
                </a:lnTo>
                <a:lnTo>
                  <a:pt x="8076037" y="68258"/>
                </a:lnTo>
                <a:lnTo>
                  <a:pt x="8052085" y="32734"/>
                </a:lnTo>
                <a:lnTo>
                  <a:pt x="8016561" y="8782"/>
                </a:lnTo>
                <a:lnTo>
                  <a:pt x="7973059" y="0"/>
                </a:lnTo>
                <a:close/>
              </a:path>
            </a:pathLst>
          </a:custGeom>
          <a:solidFill>
            <a:srgbClr val="9bba5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6" name="CustomShape 5"/>
          <p:cNvSpPr/>
          <p:nvPr/>
        </p:nvSpPr>
        <p:spPr>
          <a:xfrm>
            <a:off x="485280" y="1485000"/>
            <a:ext cx="8084160" cy="669960"/>
          </a:xfrm>
          <a:custGeom>
            <a:avLst/>
            <a:gdLst/>
            <a:ahLst/>
            <a:rect l="l" t="t" r="r" b="b"/>
            <a:pathLst>
              <a:path w="8084820" h="670560">
                <a:moveTo>
                  <a:pt x="0" y="111760"/>
                </a:moveTo>
                <a:lnTo>
                  <a:pt x="8782" y="68258"/>
                </a:lnTo>
                <a:lnTo>
                  <a:pt x="32734" y="32734"/>
                </a:lnTo>
                <a:lnTo>
                  <a:pt x="68258" y="8782"/>
                </a:lnTo>
                <a:lnTo>
                  <a:pt x="111760" y="0"/>
                </a:lnTo>
                <a:lnTo>
                  <a:pt x="7973059" y="0"/>
                </a:lnTo>
                <a:lnTo>
                  <a:pt x="8016561" y="8782"/>
                </a:lnTo>
                <a:lnTo>
                  <a:pt x="8052085" y="32734"/>
                </a:lnTo>
                <a:lnTo>
                  <a:pt x="8076037" y="68258"/>
                </a:lnTo>
                <a:lnTo>
                  <a:pt x="8084820" y="111760"/>
                </a:lnTo>
                <a:lnTo>
                  <a:pt x="8084820" y="558800"/>
                </a:lnTo>
                <a:lnTo>
                  <a:pt x="8076037" y="602301"/>
                </a:lnTo>
                <a:lnTo>
                  <a:pt x="8052085" y="637825"/>
                </a:lnTo>
                <a:lnTo>
                  <a:pt x="8016561" y="661777"/>
                </a:lnTo>
                <a:lnTo>
                  <a:pt x="7973059" y="670560"/>
                </a:lnTo>
                <a:lnTo>
                  <a:pt x="111760" y="670560"/>
                </a:lnTo>
                <a:lnTo>
                  <a:pt x="68258" y="661777"/>
                </a:lnTo>
                <a:lnTo>
                  <a:pt x="32734" y="637825"/>
                </a:lnTo>
                <a:lnTo>
                  <a:pt x="8782" y="602301"/>
                </a:lnTo>
                <a:lnTo>
                  <a:pt x="0" y="558800"/>
                </a:lnTo>
                <a:lnTo>
                  <a:pt x="0" y="111760"/>
                </a:lnTo>
                <a:close/>
              </a:path>
            </a:pathLst>
          </a:custGeom>
          <a:noFill/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7" name="CustomShape 6"/>
          <p:cNvSpPr/>
          <p:nvPr/>
        </p:nvSpPr>
        <p:spPr>
          <a:xfrm>
            <a:off x="452520" y="3747600"/>
            <a:ext cx="8209080" cy="9806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CustomShape 7"/>
          <p:cNvSpPr/>
          <p:nvPr/>
        </p:nvSpPr>
        <p:spPr>
          <a:xfrm>
            <a:off x="553320" y="3814560"/>
            <a:ext cx="8062920" cy="9226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9" name="CustomShape 8"/>
          <p:cNvSpPr/>
          <p:nvPr/>
        </p:nvSpPr>
        <p:spPr>
          <a:xfrm>
            <a:off x="514440" y="3789360"/>
            <a:ext cx="8085960" cy="857880"/>
          </a:xfrm>
          <a:custGeom>
            <a:avLst/>
            <a:gdLst/>
            <a:ahLst/>
            <a:rect l="l" t="t" r="r" b="b"/>
            <a:pathLst>
              <a:path w="8086725" h="858520">
                <a:moveTo>
                  <a:pt x="7943342" y="0"/>
                </a:moveTo>
                <a:lnTo>
                  <a:pt x="143001" y="0"/>
                </a:lnTo>
                <a:lnTo>
                  <a:pt x="97800" y="7288"/>
                </a:lnTo>
                <a:lnTo>
                  <a:pt x="58545" y="27586"/>
                </a:lnTo>
                <a:lnTo>
                  <a:pt x="27590" y="58539"/>
                </a:lnTo>
                <a:lnTo>
                  <a:pt x="7290" y="97796"/>
                </a:lnTo>
                <a:lnTo>
                  <a:pt x="0" y="143001"/>
                </a:lnTo>
                <a:lnTo>
                  <a:pt x="0" y="715010"/>
                </a:lnTo>
                <a:lnTo>
                  <a:pt x="7290" y="760215"/>
                </a:lnTo>
                <a:lnTo>
                  <a:pt x="27590" y="799472"/>
                </a:lnTo>
                <a:lnTo>
                  <a:pt x="58545" y="830425"/>
                </a:lnTo>
                <a:lnTo>
                  <a:pt x="97800" y="850723"/>
                </a:lnTo>
                <a:lnTo>
                  <a:pt x="143001" y="858012"/>
                </a:lnTo>
                <a:lnTo>
                  <a:pt x="7943342" y="858012"/>
                </a:lnTo>
                <a:lnTo>
                  <a:pt x="7988547" y="850723"/>
                </a:lnTo>
                <a:lnTo>
                  <a:pt x="8027804" y="830425"/>
                </a:lnTo>
                <a:lnTo>
                  <a:pt x="8058757" y="799472"/>
                </a:lnTo>
                <a:lnTo>
                  <a:pt x="8079055" y="760215"/>
                </a:lnTo>
                <a:lnTo>
                  <a:pt x="8086344" y="715010"/>
                </a:lnTo>
                <a:lnTo>
                  <a:pt x="8086344" y="143001"/>
                </a:lnTo>
                <a:lnTo>
                  <a:pt x="8079055" y="97796"/>
                </a:lnTo>
                <a:lnTo>
                  <a:pt x="8058757" y="58539"/>
                </a:lnTo>
                <a:lnTo>
                  <a:pt x="8027804" y="27586"/>
                </a:lnTo>
                <a:lnTo>
                  <a:pt x="7988547" y="7288"/>
                </a:lnTo>
                <a:lnTo>
                  <a:pt x="7943342" y="0"/>
                </a:lnTo>
                <a:close/>
              </a:path>
            </a:pathLst>
          </a:custGeom>
          <a:solidFill>
            <a:srgbClr val="9bba5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0" name="CustomShape 9"/>
          <p:cNvSpPr/>
          <p:nvPr/>
        </p:nvSpPr>
        <p:spPr>
          <a:xfrm>
            <a:off x="514440" y="3789360"/>
            <a:ext cx="8085960" cy="857880"/>
          </a:xfrm>
          <a:custGeom>
            <a:avLst/>
            <a:gdLst/>
            <a:ahLst/>
            <a:rect l="l" t="t" r="r" b="b"/>
            <a:pathLst>
              <a:path w="8086725" h="858520">
                <a:moveTo>
                  <a:pt x="0" y="143001"/>
                </a:moveTo>
                <a:lnTo>
                  <a:pt x="7290" y="97796"/>
                </a:lnTo>
                <a:lnTo>
                  <a:pt x="27590" y="58539"/>
                </a:lnTo>
                <a:lnTo>
                  <a:pt x="58545" y="27586"/>
                </a:lnTo>
                <a:lnTo>
                  <a:pt x="97800" y="7288"/>
                </a:lnTo>
                <a:lnTo>
                  <a:pt x="143001" y="0"/>
                </a:lnTo>
                <a:lnTo>
                  <a:pt x="7943342" y="0"/>
                </a:lnTo>
                <a:lnTo>
                  <a:pt x="7988547" y="7288"/>
                </a:lnTo>
                <a:lnTo>
                  <a:pt x="8027804" y="27586"/>
                </a:lnTo>
                <a:lnTo>
                  <a:pt x="8058757" y="58539"/>
                </a:lnTo>
                <a:lnTo>
                  <a:pt x="8079055" y="97796"/>
                </a:lnTo>
                <a:lnTo>
                  <a:pt x="8086344" y="143001"/>
                </a:lnTo>
                <a:lnTo>
                  <a:pt x="8086344" y="715010"/>
                </a:lnTo>
                <a:lnTo>
                  <a:pt x="8079055" y="760215"/>
                </a:lnTo>
                <a:lnTo>
                  <a:pt x="8058757" y="799472"/>
                </a:lnTo>
                <a:lnTo>
                  <a:pt x="8027804" y="830425"/>
                </a:lnTo>
                <a:lnTo>
                  <a:pt x="7988547" y="850723"/>
                </a:lnTo>
                <a:lnTo>
                  <a:pt x="7943342" y="858012"/>
                </a:lnTo>
                <a:lnTo>
                  <a:pt x="143001" y="858012"/>
                </a:lnTo>
                <a:lnTo>
                  <a:pt x="97800" y="850723"/>
                </a:lnTo>
                <a:lnTo>
                  <a:pt x="58545" y="830425"/>
                </a:lnTo>
                <a:lnTo>
                  <a:pt x="27590" y="799472"/>
                </a:lnTo>
                <a:lnTo>
                  <a:pt x="7290" y="760215"/>
                </a:lnTo>
                <a:lnTo>
                  <a:pt x="0" y="715010"/>
                </a:lnTo>
                <a:lnTo>
                  <a:pt x="0" y="143001"/>
                </a:lnTo>
                <a:close/>
              </a:path>
            </a:pathLst>
          </a:custGeom>
          <a:noFill/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1" name="CustomShape 10"/>
          <p:cNvSpPr/>
          <p:nvPr/>
        </p:nvSpPr>
        <p:spPr>
          <a:xfrm>
            <a:off x="452520" y="4683240"/>
            <a:ext cx="8209080" cy="98064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2" name="CustomShape 11"/>
          <p:cNvSpPr/>
          <p:nvPr/>
        </p:nvSpPr>
        <p:spPr>
          <a:xfrm>
            <a:off x="2112120" y="4750200"/>
            <a:ext cx="4886640" cy="9226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3" name="CustomShape 12"/>
          <p:cNvSpPr/>
          <p:nvPr/>
        </p:nvSpPr>
        <p:spPr>
          <a:xfrm>
            <a:off x="514440" y="4725000"/>
            <a:ext cx="8085960" cy="857880"/>
          </a:xfrm>
          <a:custGeom>
            <a:avLst/>
            <a:gdLst/>
            <a:ahLst/>
            <a:rect l="l" t="t" r="r" b="b"/>
            <a:pathLst>
              <a:path w="8086725" h="858520">
                <a:moveTo>
                  <a:pt x="7943342" y="0"/>
                </a:moveTo>
                <a:lnTo>
                  <a:pt x="143001" y="0"/>
                </a:lnTo>
                <a:lnTo>
                  <a:pt x="97800" y="7288"/>
                </a:lnTo>
                <a:lnTo>
                  <a:pt x="58545" y="27586"/>
                </a:lnTo>
                <a:lnTo>
                  <a:pt x="27590" y="58539"/>
                </a:lnTo>
                <a:lnTo>
                  <a:pt x="7290" y="97796"/>
                </a:lnTo>
                <a:lnTo>
                  <a:pt x="0" y="143001"/>
                </a:lnTo>
                <a:lnTo>
                  <a:pt x="0" y="715010"/>
                </a:lnTo>
                <a:lnTo>
                  <a:pt x="7290" y="760215"/>
                </a:lnTo>
                <a:lnTo>
                  <a:pt x="27590" y="799472"/>
                </a:lnTo>
                <a:lnTo>
                  <a:pt x="58545" y="830425"/>
                </a:lnTo>
                <a:lnTo>
                  <a:pt x="97800" y="850723"/>
                </a:lnTo>
                <a:lnTo>
                  <a:pt x="143001" y="858012"/>
                </a:lnTo>
                <a:lnTo>
                  <a:pt x="7943342" y="858012"/>
                </a:lnTo>
                <a:lnTo>
                  <a:pt x="7988547" y="850723"/>
                </a:lnTo>
                <a:lnTo>
                  <a:pt x="8027804" y="830425"/>
                </a:lnTo>
                <a:lnTo>
                  <a:pt x="8058757" y="799472"/>
                </a:lnTo>
                <a:lnTo>
                  <a:pt x="8079055" y="760215"/>
                </a:lnTo>
                <a:lnTo>
                  <a:pt x="8086344" y="715010"/>
                </a:lnTo>
                <a:lnTo>
                  <a:pt x="8086344" y="143001"/>
                </a:lnTo>
                <a:lnTo>
                  <a:pt x="8079055" y="97796"/>
                </a:lnTo>
                <a:lnTo>
                  <a:pt x="8058757" y="58539"/>
                </a:lnTo>
                <a:lnTo>
                  <a:pt x="8027804" y="27586"/>
                </a:lnTo>
                <a:lnTo>
                  <a:pt x="7988547" y="7288"/>
                </a:lnTo>
                <a:lnTo>
                  <a:pt x="7943342" y="0"/>
                </a:lnTo>
                <a:close/>
              </a:path>
            </a:pathLst>
          </a:custGeom>
          <a:solidFill>
            <a:srgbClr val="9bba5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4" name="CustomShape 13"/>
          <p:cNvSpPr/>
          <p:nvPr/>
        </p:nvSpPr>
        <p:spPr>
          <a:xfrm>
            <a:off x="514440" y="4725000"/>
            <a:ext cx="8085960" cy="857880"/>
          </a:xfrm>
          <a:custGeom>
            <a:avLst/>
            <a:gdLst/>
            <a:ahLst/>
            <a:rect l="l" t="t" r="r" b="b"/>
            <a:pathLst>
              <a:path w="8086725" h="858520">
                <a:moveTo>
                  <a:pt x="0" y="143001"/>
                </a:moveTo>
                <a:lnTo>
                  <a:pt x="7290" y="97796"/>
                </a:lnTo>
                <a:lnTo>
                  <a:pt x="27590" y="58539"/>
                </a:lnTo>
                <a:lnTo>
                  <a:pt x="58545" y="27586"/>
                </a:lnTo>
                <a:lnTo>
                  <a:pt x="97800" y="7288"/>
                </a:lnTo>
                <a:lnTo>
                  <a:pt x="143001" y="0"/>
                </a:lnTo>
                <a:lnTo>
                  <a:pt x="7943342" y="0"/>
                </a:lnTo>
                <a:lnTo>
                  <a:pt x="7988547" y="7288"/>
                </a:lnTo>
                <a:lnTo>
                  <a:pt x="8027804" y="27586"/>
                </a:lnTo>
                <a:lnTo>
                  <a:pt x="8058757" y="58539"/>
                </a:lnTo>
                <a:lnTo>
                  <a:pt x="8079055" y="97796"/>
                </a:lnTo>
                <a:lnTo>
                  <a:pt x="8086344" y="143001"/>
                </a:lnTo>
                <a:lnTo>
                  <a:pt x="8086344" y="715010"/>
                </a:lnTo>
                <a:lnTo>
                  <a:pt x="8079055" y="760215"/>
                </a:lnTo>
                <a:lnTo>
                  <a:pt x="8058757" y="799472"/>
                </a:lnTo>
                <a:lnTo>
                  <a:pt x="8027804" y="830425"/>
                </a:lnTo>
                <a:lnTo>
                  <a:pt x="7988547" y="850723"/>
                </a:lnTo>
                <a:lnTo>
                  <a:pt x="7943342" y="858012"/>
                </a:lnTo>
                <a:lnTo>
                  <a:pt x="143001" y="858012"/>
                </a:lnTo>
                <a:lnTo>
                  <a:pt x="97800" y="850723"/>
                </a:lnTo>
                <a:lnTo>
                  <a:pt x="58545" y="830425"/>
                </a:lnTo>
                <a:lnTo>
                  <a:pt x="27590" y="799472"/>
                </a:lnTo>
                <a:lnTo>
                  <a:pt x="7290" y="760215"/>
                </a:lnTo>
                <a:lnTo>
                  <a:pt x="0" y="715010"/>
                </a:lnTo>
                <a:lnTo>
                  <a:pt x="0" y="143001"/>
                </a:lnTo>
                <a:close/>
              </a:path>
            </a:pathLst>
          </a:custGeom>
          <a:noFill/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5" name="CustomShape 14"/>
          <p:cNvSpPr/>
          <p:nvPr/>
        </p:nvSpPr>
        <p:spPr>
          <a:xfrm>
            <a:off x="452520" y="2260080"/>
            <a:ext cx="8209080" cy="150336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6" name="CustomShape 15"/>
          <p:cNvSpPr/>
          <p:nvPr/>
        </p:nvSpPr>
        <p:spPr>
          <a:xfrm>
            <a:off x="626400" y="2587680"/>
            <a:ext cx="8259480" cy="92448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CustomShape 16"/>
          <p:cNvSpPr/>
          <p:nvPr/>
        </p:nvSpPr>
        <p:spPr>
          <a:xfrm>
            <a:off x="514440" y="2301840"/>
            <a:ext cx="8085960" cy="1380240"/>
          </a:xfrm>
          <a:custGeom>
            <a:avLst/>
            <a:gdLst/>
            <a:ahLst/>
            <a:rect l="l" t="t" r="r" b="b"/>
            <a:pathLst>
              <a:path w="8086725" h="1381125">
                <a:moveTo>
                  <a:pt x="7856220" y="0"/>
                </a:moveTo>
                <a:lnTo>
                  <a:pt x="230123" y="0"/>
                </a:lnTo>
                <a:lnTo>
                  <a:pt x="183747" y="4673"/>
                </a:lnTo>
                <a:lnTo>
                  <a:pt x="140551" y="18079"/>
                </a:lnTo>
                <a:lnTo>
                  <a:pt x="101461" y="39292"/>
                </a:lnTo>
                <a:lnTo>
                  <a:pt x="67403" y="67389"/>
                </a:lnTo>
                <a:lnTo>
                  <a:pt x="39302" y="101444"/>
                </a:lnTo>
                <a:lnTo>
                  <a:pt x="18084" y="140535"/>
                </a:lnTo>
                <a:lnTo>
                  <a:pt x="4675" y="183736"/>
                </a:lnTo>
                <a:lnTo>
                  <a:pt x="0" y="230124"/>
                </a:lnTo>
                <a:lnTo>
                  <a:pt x="0" y="1150620"/>
                </a:lnTo>
                <a:lnTo>
                  <a:pt x="4675" y="1197007"/>
                </a:lnTo>
                <a:lnTo>
                  <a:pt x="18084" y="1240208"/>
                </a:lnTo>
                <a:lnTo>
                  <a:pt x="39302" y="1279299"/>
                </a:lnTo>
                <a:lnTo>
                  <a:pt x="67403" y="1313354"/>
                </a:lnTo>
                <a:lnTo>
                  <a:pt x="101461" y="1341451"/>
                </a:lnTo>
                <a:lnTo>
                  <a:pt x="140551" y="1362664"/>
                </a:lnTo>
                <a:lnTo>
                  <a:pt x="183747" y="1376070"/>
                </a:lnTo>
                <a:lnTo>
                  <a:pt x="230123" y="1380744"/>
                </a:lnTo>
                <a:lnTo>
                  <a:pt x="7856220" y="1380744"/>
                </a:lnTo>
                <a:lnTo>
                  <a:pt x="7902607" y="1376070"/>
                </a:lnTo>
                <a:lnTo>
                  <a:pt x="7945808" y="1362664"/>
                </a:lnTo>
                <a:lnTo>
                  <a:pt x="7984899" y="1341451"/>
                </a:lnTo>
                <a:lnTo>
                  <a:pt x="8018954" y="1313354"/>
                </a:lnTo>
                <a:lnTo>
                  <a:pt x="8047051" y="1279299"/>
                </a:lnTo>
                <a:lnTo>
                  <a:pt x="8068264" y="1240208"/>
                </a:lnTo>
                <a:lnTo>
                  <a:pt x="8081670" y="1197007"/>
                </a:lnTo>
                <a:lnTo>
                  <a:pt x="8086344" y="1150620"/>
                </a:lnTo>
                <a:lnTo>
                  <a:pt x="8086344" y="230124"/>
                </a:lnTo>
                <a:lnTo>
                  <a:pt x="8081670" y="183736"/>
                </a:lnTo>
                <a:lnTo>
                  <a:pt x="8068264" y="140535"/>
                </a:lnTo>
                <a:lnTo>
                  <a:pt x="8047051" y="101444"/>
                </a:lnTo>
                <a:lnTo>
                  <a:pt x="8018954" y="67389"/>
                </a:lnTo>
                <a:lnTo>
                  <a:pt x="7984899" y="39292"/>
                </a:lnTo>
                <a:lnTo>
                  <a:pt x="7945808" y="18079"/>
                </a:lnTo>
                <a:lnTo>
                  <a:pt x="7902607" y="4673"/>
                </a:lnTo>
                <a:lnTo>
                  <a:pt x="7856220" y="0"/>
                </a:lnTo>
                <a:close/>
              </a:path>
            </a:pathLst>
          </a:custGeom>
          <a:solidFill>
            <a:srgbClr val="9bba5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8" name="CustomShape 17"/>
          <p:cNvSpPr/>
          <p:nvPr/>
        </p:nvSpPr>
        <p:spPr>
          <a:xfrm>
            <a:off x="514440" y="2301840"/>
            <a:ext cx="8085960" cy="1380240"/>
          </a:xfrm>
          <a:custGeom>
            <a:avLst/>
            <a:gdLst/>
            <a:ahLst/>
            <a:rect l="l" t="t" r="r" b="b"/>
            <a:pathLst>
              <a:path w="8086725" h="1381125">
                <a:moveTo>
                  <a:pt x="0" y="230124"/>
                </a:moveTo>
                <a:lnTo>
                  <a:pt x="4675" y="183736"/>
                </a:lnTo>
                <a:lnTo>
                  <a:pt x="18084" y="140535"/>
                </a:lnTo>
                <a:lnTo>
                  <a:pt x="39302" y="101444"/>
                </a:lnTo>
                <a:lnTo>
                  <a:pt x="67403" y="67389"/>
                </a:lnTo>
                <a:lnTo>
                  <a:pt x="101461" y="39292"/>
                </a:lnTo>
                <a:lnTo>
                  <a:pt x="140551" y="18079"/>
                </a:lnTo>
                <a:lnTo>
                  <a:pt x="183747" y="4673"/>
                </a:lnTo>
                <a:lnTo>
                  <a:pt x="230123" y="0"/>
                </a:lnTo>
                <a:lnTo>
                  <a:pt x="7856220" y="0"/>
                </a:lnTo>
                <a:lnTo>
                  <a:pt x="7902607" y="4673"/>
                </a:lnTo>
                <a:lnTo>
                  <a:pt x="7945808" y="18079"/>
                </a:lnTo>
                <a:lnTo>
                  <a:pt x="7984899" y="39292"/>
                </a:lnTo>
                <a:lnTo>
                  <a:pt x="8018954" y="67389"/>
                </a:lnTo>
                <a:lnTo>
                  <a:pt x="8047051" y="101444"/>
                </a:lnTo>
                <a:lnTo>
                  <a:pt x="8068264" y="140535"/>
                </a:lnTo>
                <a:lnTo>
                  <a:pt x="8081670" y="183736"/>
                </a:lnTo>
                <a:lnTo>
                  <a:pt x="8086344" y="230124"/>
                </a:lnTo>
                <a:lnTo>
                  <a:pt x="8086344" y="1150620"/>
                </a:lnTo>
                <a:lnTo>
                  <a:pt x="8081670" y="1197007"/>
                </a:lnTo>
                <a:lnTo>
                  <a:pt x="8068264" y="1240208"/>
                </a:lnTo>
                <a:lnTo>
                  <a:pt x="8047051" y="1279299"/>
                </a:lnTo>
                <a:lnTo>
                  <a:pt x="8018954" y="1313354"/>
                </a:lnTo>
                <a:lnTo>
                  <a:pt x="7984899" y="1341451"/>
                </a:lnTo>
                <a:lnTo>
                  <a:pt x="7945808" y="1362664"/>
                </a:lnTo>
                <a:lnTo>
                  <a:pt x="7902607" y="1376070"/>
                </a:lnTo>
                <a:lnTo>
                  <a:pt x="7856220" y="1380744"/>
                </a:lnTo>
                <a:lnTo>
                  <a:pt x="230123" y="1380744"/>
                </a:lnTo>
                <a:lnTo>
                  <a:pt x="183747" y="1376070"/>
                </a:lnTo>
                <a:lnTo>
                  <a:pt x="140551" y="1362664"/>
                </a:lnTo>
                <a:lnTo>
                  <a:pt x="101461" y="1341451"/>
                </a:lnTo>
                <a:lnTo>
                  <a:pt x="67403" y="1313354"/>
                </a:lnTo>
                <a:lnTo>
                  <a:pt x="39302" y="1279299"/>
                </a:lnTo>
                <a:lnTo>
                  <a:pt x="18084" y="1240208"/>
                </a:lnTo>
                <a:lnTo>
                  <a:pt x="4675" y="1197007"/>
                </a:lnTo>
                <a:lnTo>
                  <a:pt x="0" y="1150620"/>
                </a:lnTo>
                <a:lnTo>
                  <a:pt x="0" y="230124"/>
                </a:lnTo>
                <a:close/>
              </a:path>
            </a:pathLst>
          </a:custGeom>
          <a:noFill/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9" name="CustomShape 18"/>
          <p:cNvSpPr/>
          <p:nvPr/>
        </p:nvSpPr>
        <p:spPr>
          <a:xfrm>
            <a:off x="423720" y="5620680"/>
            <a:ext cx="8207640" cy="98064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0" name="CustomShape 19"/>
          <p:cNvSpPr/>
          <p:nvPr/>
        </p:nvSpPr>
        <p:spPr>
          <a:xfrm>
            <a:off x="485280" y="5662440"/>
            <a:ext cx="8084160" cy="857880"/>
          </a:xfrm>
          <a:custGeom>
            <a:avLst/>
            <a:gdLst/>
            <a:ahLst/>
            <a:rect l="l" t="t" r="r" b="b"/>
            <a:pathLst>
              <a:path w="8084820" h="858520">
                <a:moveTo>
                  <a:pt x="7941817" y="0"/>
                </a:moveTo>
                <a:lnTo>
                  <a:pt x="143001" y="0"/>
                </a:lnTo>
                <a:lnTo>
                  <a:pt x="97800" y="7290"/>
                </a:lnTo>
                <a:lnTo>
                  <a:pt x="58545" y="27590"/>
                </a:lnTo>
                <a:lnTo>
                  <a:pt x="27590" y="58545"/>
                </a:lnTo>
                <a:lnTo>
                  <a:pt x="7290" y="97800"/>
                </a:lnTo>
                <a:lnTo>
                  <a:pt x="0" y="143001"/>
                </a:lnTo>
                <a:lnTo>
                  <a:pt x="0" y="715009"/>
                </a:lnTo>
                <a:lnTo>
                  <a:pt x="7290" y="760211"/>
                </a:lnTo>
                <a:lnTo>
                  <a:pt x="27590" y="799466"/>
                </a:lnTo>
                <a:lnTo>
                  <a:pt x="58545" y="830421"/>
                </a:lnTo>
                <a:lnTo>
                  <a:pt x="97800" y="850721"/>
                </a:lnTo>
                <a:lnTo>
                  <a:pt x="143001" y="858011"/>
                </a:lnTo>
                <a:lnTo>
                  <a:pt x="7941817" y="858011"/>
                </a:lnTo>
                <a:lnTo>
                  <a:pt x="7987023" y="850721"/>
                </a:lnTo>
                <a:lnTo>
                  <a:pt x="8026280" y="830421"/>
                </a:lnTo>
                <a:lnTo>
                  <a:pt x="8057233" y="799466"/>
                </a:lnTo>
                <a:lnTo>
                  <a:pt x="8077531" y="760211"/>
                </a:lnTo>
                <a:lnTo>
                  <a:pt x="8084820" y="715009"/>
                </a:lnTo>
                <a:lnTo>
                  <a:pt x="8084820" y="143001"/>
                </a:lnTo>
                <a:lnTo>
                  <a:pt x="8077531" y="97800"/>
                </a:lnTo>
                <a:lnTo>
                  <a:pt x="8057233" y="58545"/>
                </a:lnTo>
                <a:lnTo>
                  <a:pt x="8026280" y="27590"/>
                </a:lnTo>
                <a:lnTo>
                  <a:pt x="7987023" y="7290"/>
                </a:lnTo>
                <a:lnTo>
                  <a:pt x="7941817" y="0"/>
                </a:lnTo>
                <a:close/>
              </a:path>
            </a:pathLst>
          </a:custGeom>
          <a:solidFill>
            <a:srgbClr val="9bba5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1" name="CustomShape 20"/>
          <p:cNvSpPr/>
          <p:nvPr/>
        </p:nvSpPr>
        <p:spPr>
          <a:xfrm>
            <a:off x="485280" y="5662440"/>
            <a:ext cx="8084160" cy="857880"/>
          </a:xfrm>
          <a:custGeom>
            <a:avLst/>
            <a:gdLst/>
            <a:ahLst/>
            <a:rect l="l" t="t" r="r" b="b"/>
            <a:pathLst>
              <a:path w="8084820" h="858520">
                <a:moveTo>
                  <a:pt x="0" y="143001"/>
                </a:moveTo>
                <a:lnTo>
                  <a:pt x="7290" y="97800"/>
                </a:lnTo>
                <a:lnTo>
                  <a:pt x="27590" y="58545"/>
                </a:lnTo>
                <a:lnTo>
                  <a:pt x="58545" y="27590"/>
                </a:lnTo>
                <a:lnTo>
                  <a:pt x="97800" y="7290"/>
                </a:lnTo>
                <a:lnTo>
                  <a:pt x="143001" y="0"/>
                </a:lnTo>
                <a:lnTo>
                  <a:pt x="7941817" y="0"/>
                </a:lnTo>
                <a:lnTo>
                  <a:pt x="7987023" y="7290"/>
                </a:lnTo>
                <a:lnTo>
                  <a:pt x="8026280" y="27590"/>
                </a:lnTo>
                <a:lnTo>
                  <a:pt x="8057233" y="58545"/>
                </a:lnTo>
                <a:lnTo>
                  <a:pt x="8077531" y="97800"/>
                </a:lnTo>
                <a:lnTo>
                  <a:pt x="8084820" y="143001"/>
                </a:lnTo>
                <a:lnTo>
                  <a:pt x="8084820" y="715009"/>
                </a:lnTo>
                <a:lnTo>
                  <a:pt x="8077531" y="760211"/>
                </a:lnTo>
                <a:lnTo>
                  <a:pt x="8057233" y="799466"/>
                </a:lnTo>
                <a:lnTo>
                  <a:pt x="8026280" y="830421"/>
                </a:lnTo>
                <a:lnTo>
                  <a:pt x="7987023" y="850721"/>
                </a:lnTo>
                <a:lnTo>
                  <a:pt x="7941817" y="858011"/>
                </a:lnTo>
                <a:lnTo>
                  <a:pt x="143001" y="858011"/>
                </a:lnTo>
                <a:lnTo>
                  <a:pt x="97800" y="850721"/>
                </a:lnTo>
                <a:lnTo>
                  <a:pt x="58545" y="830421"/>
                </a:lnTo>
                <a:lnTo>
                  <a:pt x="27590" y="799466"/>
                </a:lnTo>
                <a:lnTo>
                  <a:pt x="7290" y="760211"/>
                </a:lnTo>
                <a:lnTo>
                  <a:pt x="0" y="715009"/>
                </a:lnTo>
                <a:lnTo>
                  <a:pt x="0" y="143001"/>
                </a:lnTo>
                <a:close/>
              </a:path>
            </a:pathLst>
          </a:custGeom>
          <a:noFill/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2" name="CustomShape 21"/>
          <p:cNvSpPr/>
          <p:nvPr/>
        </p:nvSpPr>
        <p:spPr>
          <a:xfrm>
            <a:off x="735840" y="1652040"/>
            <a:ext cx="7833600" cy="520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09548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VISION DE RESULTATS A MOYEN ET LONG</a:t>
            </a:r>
            <a:r>
              <a:rPr b="1" lang="fr-FR" sz="2000" spc="-109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TERMES</a:t>
            </a:r>
            <a:endParaRPr b="0" lang="fr-FR" sz="2000" spc="-1" strike="noStrike">
              <a:latin typeface="Arial"/>
            </a:endParaRPr>
          </a:p>
          <a:p>
            <a:pPr marL="109548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1095480">
              <a:lnSpc>
                <a:spcPct val="100000"/>
              </a:lnSpc>
              <a:spcBef>
                <a:spcPts val="40"/>
              </a:spcBef>
            </a:pPr>
            <a:endParaRPr b="0" lang="fr-FR" sz="2000" spc="-1" strike="noStrike">
              <a:latin typeface="Arial"/>
            </a:endParaRPr>
          </a:p>
          <a:p>
            <a:pPr marL="84960" algn="ctr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APPORTER une </a:t>
            </a:r>
            <a:r>
              <a:rPr b="1" lang="fr-FR" sz="2000" spc="-1" strike="noStrike">
                <a:solidFill>
                  <a:srgbClr val="c00000"/>
                </a:solidFill>
                <a:latin typeface="Calibri"/>
                <a:ea typeface="DejaVu Sans"/>
              </a:rPr>
              <a:t>AUGMENTATION de BIOMASSE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et de </a:t>
            </a:r>
            <a:r>
              <a:rPr b="1" lang="fr-FR" sz="2000" spc="-1" strike="noStrike">
                <a:solidFill>
                  <a:srgbClr val="c00000"/>
                </a:solidFill>
                <a:latin typeface="Calibri"/>
                <a:ea typeface="DejaVu Sans"/>
              </a:rPr>
              <a:t>BIODIVERSITÉ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DES  MICRO-ORGANISMES DU</a:t>
            </a:r>
            <a:r>
              <a:rPr b="1" lang="fr-FR" sz="2000" spc="-66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SOL</a:t>
            </a:r>
            <a:endParaRPr b="0" lang="fr-FR" sz="2000" spc="-1" strike="noStrike">
              <a:latin typeface="Arial"/>
            </a:endParaRPr>
          </a:p>
          <a:p>
            <a:pPr marL="84960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84960">
              <a:lnSpc>
                <a:spcPct val="100000"/>
              </a:lnSpc>
              <a:spcBef>
                <a:spcPts val="11"/>
              </a:spcBef>
            </a:pPr>
            <a:endParaRPr b="0" lang="fr-FR" sz="2000" spc="-1" strike="noStrike">
              <a:latin typeface="Arial"/>
            </a:endParaRPr>
          </a:p>
          <a:p>
            <a:pPr marL="84960" algn="ctr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RECONSTRUIR LE SOL (MATIÈRE ORGANIQUE – FERTILITÉ – PROFIL CULTURAL)</a:t>
            </a:r>
            <a:endParaRPr b="0" lang="fr-FR" sz="2000" spc="-1" strike="noStrike">
              <a:latin typeface="Arial"/>
            </a:endParaRPr>
          </a:p>
          <a:p>
            <a:pPr marL="84960">
              <a:lnSpc>
                <a:spcPct val="100000"/>
              </a:lnSpc>
              <a:spcBef>
                <a:spcPts val="40"/>
              </a:spcBef>
            </a:pPr>
            <a:endParaRPr b="0" lang="fr-FR" sz="2000" spc="-1" strike="noStrike">
              <a:latin typeface="Arial"/>
            </a:endParaRPr>
          </a:p>
          <a:p>
            <a:pPr marL="84960" algn="ctr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AMÉLIORER LA STRUCTURE PHYSIQUE DU</a:t>
            </a:r>
            <a:r>
              <a:rPr b="1" lang="fr-FR" sz="2000" spc="-13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SOL</a:t>
            </a:r>
            <a:endParaRPr b="0" lang="fr-FR" sz="2000" spc="-1" strike="noStrike">
              <a:latin typeface="Arial"/>
            </a:endParaRPr>
          </a:p>
          <a:p>
            <a:pPr marL="56520" algn="ctr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(Gelée Colloïdale, acide</a:t>
            </a:r>
            <a:r>
              <a:rPr b="1" lang="fr-FR" sz="2000" spc="-66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polyuronique)</a:t>
            </a:r>
            <a:endParaRPr b="0" lang="fr-FR" sz="2000" spc="-1" strike="noStrike">
              <a:latin typeface="Arial"/>
            </a:endParaRPr>
          </a:p>
          <a:p>
            <a:pPr marL="56520" algn="ctr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marL="56520" algn="ctr">
              <a:lnSpc>
                <a:spcPct val="100000"/>
              </a:lnSpc>
            </a:pPr>
            <a:r>
              <a:rPr b="1" lang="fr-FR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IMPLANTER</a:t>
            </a:r>
            <a:r>
              <a:rPr b="1" lang="fr-FR" sz="2400" spc="-9" strike="noStrike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b="1" lang="fr-FR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UN </a:t>
            </a:r>
            <a:r>
              <a:rPr b="1" lang="fr-FR" sz="2400" spc="-1" strike="noStrike" u="heavy">
                <a:solidFill>
                  <a:srgbClr val="c00000"/>
                </a:solidFill>
                <a:uFillTx/>
                <a:latin typeface="Calibri"/>
                <a:ea typeface="DejaVu Sans"/>
              </a:rPr>
              <a:t>SYSTÈME </a:t>
            </a:r>
            <a:r>
              <a:rPr b="1" lang="fr-FR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DE</a:t>
            </a:r>
            <a:r>
              <a:rPr b="1" lang="fr-FR" sz="2400" spc="1" strike="noStrike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b="1" lang="fr-FR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PRODUCTION</a:t>
            </a:r>
            <a:r>
              <a:rPr b="1" lang="fr-FR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	</a:t>
            </a:r>
            <a:r>
              <a:rPr b="1" lang="fr-FR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AGRÍCOLE!!!</a:t>
            </a:r>
            <a:endParaRPr b="0" lang="fr-FR" sz="24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CustomShape 1"/>
          <p:cNvSpPr/>
          <p:nvPr/>
        </p:nvSpPr>
        <p:spPr>
          <a:xfrm>
            <a:off x="3494160" y="4536000"/>
            <a:ext cx="5344560" cy="29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José Eduardo de Macedo Soares</a:t>
            </a:r>
            <a:r>
              <a:rPr b="1" lang="fr-FR" sz="2400" spc="-46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Junior</a:t>
            </a:r>
            <a:endParaRPr b="0" lang="fr-FR" sz="2400" spc="-1" strike="noStrike">
              <a:latin typeface="Arial"/>
            </a:endParaRPr>
          </a:p>
          <a:p>
            <a:pPr marL="2190600" indent="1983240"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Zecão</a:t>
            </a:r>
            <a:endParaRPr b="0" lang="fr-FR" sz="2400" spc="-1" strike="noStrike">
              <a:latin typeface="Arial"/>
            </a:endParaRPr>
          </a:p>
          <a:p>
            <a:pPr marL="2190600" indent="1983240">
              <a:lnSpc>
                <a:spcPct val="100000"/>
              </a:lnSpc>
              <a:spcBef>
                <a:spcPts val="6"/>
              </a:spcBef>
            </a:pPr>
            <a:endParaRPr b="0" lang="fr-FR" sz="2400" spc="-1" strike="noStrike">
              <a:latin typeface="Arial"/>
            </a:endParaRPr>
          </a:p>
          <a:p>
            <a:pPr marL="2190600" indent="1983240"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Tel.: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(65)</a:t>
            </a:r>
            <a:r>
              <a:rPr b="1" lang="fr-FR" sz="2400" spc="-92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98118-1010</a:t>
            </a:r>
            <a:endParaRPr b="0" lang="fr-FR" sz="2400" spc="-1" strike="noStrike">
              <a:latin typeface="Arial"/>
            </a:endParaRPr>
          </a:p>
          <a:p>
            <a:pPr marL="1678320" indent="1983240"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E-mail: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fr-FR" sz="2400" spc="-1" strike="noStrike" u="heavy">
                <a:solidFill>
                  <a:srgbClr val="0000ff"/>
                </a:solidFill>
                <a:uFillTx/>
                <a:latin typeface="Calibri"/>
                <a:ea typeface="DejaVu Sans"/>
                <a:hlinkClick r:id="rId1"/>
              </a:rPr>
              <a:t>zk23@uol.com.br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793" name="CustomShape 2"/>
          <p:cNvSpPr/>
          <p:nvPr/>
        </p:nvSpPr>
        <p:spPr>
          <a:xfrm>
            <a:off x="2219400" y="1907280"/>
            <a:ext cx="5704920" cy="2011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7200" spc="-1" strike="noStrike">
                <a:solidFill>
                  <a:srgbClr val="4f6128"/>
                </a:solidFill>
                <a:latin typeface="Calibri"/>
              </a:rPr>
              <a:t>OBRIGADO</a:t>
            </a:r>
            <a:r>
              <a:rPr b="1" lang="fr-FR" sz="6000" spc="-1" strike="noStrike">
                <a:solidFill>
                  <a:srgbClr val="4f6128"/>
                </a:solidFill>
                <a:latin typeface="Calibri"/>
              </a:rPr>
              <a:t>!</a:t>
            </a:r>
            <a:endParaRPr b="0" lang="fr-FR" sz="6000" spc="-1" strike="noStrike"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CustomShape 1"/>
          <p:cNvSpPr/>
          <p:nvPr/>
        </p:nvSpPr>
        <p:spPr>
          <a:xfrm>
            <a:off x="5301360" y="5684040"/>
            <a:ext cx="810720" cy="10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700" spc="-7" strike="noStrike">
                <a:solidFill>
                  <a:srgbClr val="2a2828"/>
                </a:solidFill>
                <a:latin typeface="Arial"/>
                <a:ea typeface="DejaVu Sans"/>
              </a:rPr>
              <a:t>ÁGUA</a:t>
            </a:r>
            <a:r>
              <a:rPr b="1" lang="fr-FR" sz="700" spc="-69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700" spc="-1" strike="noStrike">
                <a:solidFill>
                  <a:srgbClr val="2a2828"/>
                </a:solidFill>
                <a:latin typeface="Arial"/>
                <a:ea typeface="DejaVu Sans"/>
              </a:rPr>
              <a:t>PROFUNDA</a:t>
            </a:r>
            <a:endParaRPr b="0" lang="fr-FR" sz="700" spc="-1" strike="noStrike">
              <a:latin typeface="Arial"/>
            </a:endParaRPr>
          </a:p>
        </p:txBody>
      </p:sp>
      <p:sp>
        <p:nvSpPr>
          <p:cNvPr id="714" name="CustomShape 2"/>
          <p:cNvSpPr/>
          <p:nvPr/>
        </p:nvSpPr>
        <p:spPr>
          <a:xfrm>
            <a:off x="6397920" y="5648760"/>
            <a:ext cx="60120" cy="360"/>
          </a:xfrm>
          <a:custGeom>
            <a:avLst/>
            <a:gdLst/>
            <a:ahLst/>
            <a:rect l="l" t="t" r="r" b="b"/>
            <a:pathLst>
              <a:path w="60960" h="0">
                <a:moveTo>
                  <a:pt x="0" y="0"/>
                </a:moveTo>
                <a:lnTo>
                  <a:pt x="60960" y="0"/>
                </a:lnTo>
              </a:path>
            </a:pathLst>
          </a:custGeom>
          <a:noFill/>
          <a:ln w="2268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5" name="CustomShape 3"/>
          <p:cNvSpPr/>
          <p:nvPr/>
        </p:nvSpPr>
        <p:spPr>
          <a:xfrm>
            <a:off x="5346360" y="5360760"/>
            <a:ext cx="65160" cy="360"/>
          </a:xfrm>
          <a:custGeom>
            <a:avLst/>
            <a:gdLst/>
            <a:ahLst/>
            <a:rect l="l" t="t" r="r" b="b"/>
            <a:pathLst>
              <a:path w="66039" h="0">
                <a:moveTo>
                  <a:pt x="0" y="0"/>
                </a:moveTo>
                <a:lnTo>
                  <a:pt x="65532" y="0"/>
                </a:lnTo>
              </a:path>
            </a:pathLst>
          </a:custGeom>
          <a:noFill/>
          <a:ln w="2592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6" name="CustomShape 4"/>
          <p:cNvSpPr/>
          <p:nvPr/>
        </p:nvSpPr>
        <p:spPr>
          <a:xfrm>
            <a:off x="5576400" y="5360760"/>
            <a:ext cx="63360" cy="360"/>
          </a:xfrm>
          <a:custGeom>
            <a:avLst/>
            <a:gdLst/>
            <a:ahLst/>
            <a:rect l="l" t="t" r="r" b="b"/>
            <a:pathLst>
              <a:path w="64135" h="0">
                <a:moveTo>
                  <a:pt x="0" y="0"/>
                </a:moveTo>
                <a:lnTo>
                  <a:pt x="64008" y="0"/>
                </a:lnTo>
              </a:path>
            </a:pathLst>
          </a:custGeom>
          <a:noFill/>
          <a:ln w="2592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7" name="CustomShape 5"/>
          <p:cNvSpPr/>
          <p:nvPr/>
        </p:nvSpPr>
        <p:spPr>
          <a:xfrm>
            <a:off x="5805000" y="5360760"/>
            <a:ext cx="60120" cy="360"/>
          </a:xfrm>
          <a:custGeom>
            <a:avLst/>
            <a:gdLst/>
            <a:ahLst/>
            <a:rect l="l" t="t" r="r" b="b"/>
            <a:pathLst>
              <a:path w="60960" h="0">
                <a:moveTo>
                  <a:pt x="0" y="0"/>
                </a:moveTo>
                <a:lnTo>
                  <a:pt x="60960" y="0"/>
                </a:lnTo>
              </a:path>
            </a:pathLst>
          </a:custGeom>
          <a:noFill/>
          <a:ln w="2592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8" name="CustomShape 6"/>
          <p:cNvSpPr/>
          <p:nvPr/>
        </p:nvSpPr>
        <p:spPr>
          <a:xfrm>
            <a:off x="6033600" y="5360760"/>
            <a:ext cx="60120" cy="360"/>
          </a:xfrm>
          <a:custGeom>
            <a:avLst/>
            <a:gdLst/>
            <a:ahLst/>
            <a:rect l="l" t="t" r="r" b="b"/>
            <a:pathLst>
              <a:path w="60960" h="0">
                <a:moveTo>
                  <a:pt x="0" y="0"/>
                </a:moveTo>
                <a:lnTo>
                  <a:pt x="60960" y="0"/>
                </a:lnTo>
              </a:path>
            </a:pathLst>
          </a:custGeom>
          <a:noFill/>
          <a:ln w="2592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9" name="CustomShape 7"/>
          <p:cNvSpPr/>
          <p:nvPr/>
        </p:nvSpPr>
        <p:spPr>
          <a:xfrm>
            <a:off x="6262200" y="5360760"/>
            <a:ext cx="60120" cy="360"/>
          </a:xfrm>
          <a:custGeom>
            <a:avLst/>
            <a:gdLst/>
            <a:ahLst/>
            <a:rect l="l" t="t" r="r" b="b"/>
            <a:pathLst>
              <a:path w="60960" h="0">
                <a:moveTo>
                  <a:pt x="0" y="0"/>
                </a:moveTo>
                <a:lnTo>
                  <a:pt x="60960" y="0"/>
                </a:lnTo>
              </a:path>
            </a:pathLst>
          </a:custGeom>
          <a:noFill/>
          <a:ln w="2592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0" name="CustomShape 8"/>
          <p:cNvSpPr/>
          <p:nvPr/>
        </p:nvSpPr>
        <p:spPr>
          <a:xfrm>
            <a:off x="6176880" y="5648760"/>
            <a:ext cx="60120" cy="360"/>
          </a:xfrm>
          <a:custGeom>
            <a:avLst/>
            <a:gdLst/>
            <a:ahLst/>
            <a:rect l="l" t="t" r="r" b="b"/>
            <a:pathLst>
              <a:path w="60960" h="0">
                <a:moveTo>
                  <a:pt x="0" y="0"/>
                </a:moveTo>
                <a:lnTo>
                  <a:pt x="60960" y="0"/>
                </a:lnTo>
              </a:path>
            </a:pathLst>
          </a:custGeom>
          <a:noFill/>
          <a:ln w="2268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1" name="CustomShape 9"/>
          <p:cNvSpPr/>
          <p:nvPr/>
        </p:nvSpPr>
        <p:spPr>
          <a:xfrm>
            <a:off x="5974200" y="5648760"/>
            <a:ext cx="65160" cy="360"/>
          </a:xfrm>
          <a:custGeom>
            <a:avLst/>
            <a:gdLst/>
            <a:ahLst/>
            <a:rect l="l" t="t" r="r" b="b"/>
            <a:pathLst>
              <a:path w="66039" h="0">
                <a:moveTo>
                  <a:pt x="0" y="0"/>
                </a:moveTo>
                <a:lnTo>
                  <a:pt x="65532" y="0"/>
                </a:lnTo>
              </a:path>
            </a:pathLst>
          </a:custGeom>
          <a:noFill/>
          <a:ln w="2268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CustomShape 10"/>
          <p:cNvSpPr/>
          <p:nvPr/>
        </p:nvSpPr>
        <p:spPr>
          <a:xfrm>
            <a:off x="5765400" y="5648760"/>
            <a:ext cx="60120" cy="360"/>
          </a:xfrm>
          <a:custGeom>
            <a:avLst/>
            <a:gdLst/>
            <a:ahLst/>
            <a:rect l="l" t="t" r="r" b="b"/>
            <a:pathLst>
              <a:path w="60960" h="0">
                <a:moveTo>
                  <a:pt x="0" y="0"/>
                </a:moveTo>
                <a:lnTo>
                  <a:pt x="60960" y="0"/>
                </a:lnTo>
              </a:path>
            </a:pathLst>
          </a:custGeom>
          <a:noFill/>
          <a:ln w="2268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3" name="CustomShape 11"/>
          <p:cNvSpPr/>
          <p:nvPr/>
        </p:nvSpPr>
        <p:spPr>
          <a:xfrm>
            <a:off x="5609880" y="5648760"/>
            <a:ext cx="60120" cy="360"/>
          </a:xfrm>
          <a:custGeom>
            <a:avLst/>
            <a:gdLst/>
            <a:ahLst/>
            <a:rect l="l" t="t" r="r" b="b"/>
            <a:pathLst>
              <a:path w="60960" h="0">
                <a:moveTo>
                  <a:pt x="0" y="0"/>
                </a:moveTo>
                <a:lnTo>
                  <a:pt x="60960" y="0"/>
                </a:lnTo>
              </a:path>
            </a:pathLst>
          </a:custGeom>
          <a:noFill/>
          <a:ln w="2268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4" name="CustomShape 12"/>
          <p:cNvSpPr/>
          <p:nvPr/>
        </p:nvSpPr>
        <p:spPr>
          <a:xfrm>
            <a:off x="5420880" y="5648760"/>
            <a:ext cx="60120" cy="360"/>
          </a:xfrm>
          <a:custGeom>
            <a:avLst/>
            <a:gdLst/>
            <a:ahLst/>
            <a:rect l="l" t="t" r="r" b="b"/>
            <a:pathLst>
              <a:path w="60960" h="0">
                <a:moveTo>
                  <a:pt x="0" y="0"/>
                </a:moveTo>
                <a:lnTo>
                  <a:pt x="60960" y="0"/>
                </a:lnTo>
              </a:path>
            </a:pathLst>
          </a:custGeom>
          <a:noFill/>
          <a:ln w="2268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5" name="CustomShape 13"/>
          <p:cNvSpPr/>
          <p:nvPr/>
        </p:nvSpPr>
        <p:spPr>
          <a:xfrm>
            <a:off x="5286600" y="5648760"/>
            <a:ext cx="63360" cy="360"/>
          </a:xfrm>
          <a:custGeom>
            <a:avLst/>
            <a:gdLst/>
            <a:ahLst/>
            <a:rect l="l" t="t" r="r" b="b"/>
            <a:pathLst>
              <a:path w="64135" h="0">
                <a:moveTo>
                  <a:pt x="0" y="0"/>
                </a:moveTo>
                <a:lnTo>
                  <a:pt x="64008" y="0"/>
                </a:lnTo>
              </a:path>
            </a:pathLst>
          </a:custGeom>
          <a:noFill/>
          <a:ln w="2268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6" name="CustomShape 14"/>
          <p:cNvSpPr/>
          <p:nvPr/>
        </p:nvSpPr>
        <p:spPr>
          <a:xfrm>
            <a:off x="6397920" y="5762880"/>
            <a:ext cx="60120" cy="360"/>
          </a:xfrm>
          <a:custGeom>
            <a:avLst/>
            <a:gdLst/>
            <a:ahLst/>
            <a:rect l="l" t="t" r="r" b="b"/>
            <a:pathLst>
              <a:path w="60960" h="0">
                <a:moveTo>
                  <a:pt x="0" y="0"/>
                </a:moveTo>
                <a:lnTo>
                  <a:pt x="60960" y="0"/>
                </a:lnTo>
              </a:path>
            </a:pathLst>
          </a:custGeom>
          <a:noFill/>
          <a:ln w="2592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7" name="CustomShape 15"/>
          <p:cNvSpPr/>
          <p:nvPr/>
        </p:nvSpPr>
        <p:spPr>
          <a:xfrm>
            <a:off x="5321880" y="5418000"/>
            <a:ext cx="1109160" cy="183960"/>
          </a:xfrm>
          <a:custGeom>
            <a:avLst/>
            <a:gdLst/>
            <a:ahLst/>
            <a:rect l="l" t="t" r="r" b="b"/>
            <a:pathLst>
              <a:path w="1109979" h="184785">
                <a:moveTo>
                  <a:pt x="1058671" y="0"/>
                </a:moveTo>
                <a:lnTo>
                  <a:pt x="52324" y="0"/>
                </a:lnTo>
                <a:lnTo>
                  <a:pt x="39624" y="3174"/>
                </a:lnTo>
                <a:lnTo>
                  <a:pt x="30099" y="12699"/>
                </a:lnTo>
                <a:lnTo>
                  <a:pt x="22225" y="25399"/>
                </a:lnTo>
                <a:lnTo>
                  <a:pt x="12700" y="38099"/>
                </a:lnTo>
                <a:lnTo>
                  <a:pt x="4699" y="50926"/>
                </a:lnTo>
                <a:lnTo>
                  <a:pt x="4699" y="68325"/>
                </a:lnTo>
                <a:lnTo>
                  <a:pt x="0" y="85851"/>
                </a:lnTo>
                <a:lnTo>
                  <a:pt x="0" y="98551"/>
                </a:lnTo>
                <a:lnTo>
                  <a:pt x="4699" y="116077"/>
                </a:lnTo>
                <a:lnTo>
                  <a:pt x="4699" y="133476"/>
                </a:lnTo>
                <a:lnTo>
                  <a:pt x="12700" y="146303"/>
                </a:lnTo>
                <a:lnTo>
                  <a:pt x="22225" y="159003"/>
                </a:lnTo>
                <a:lnTo>
                  <a:pt x="30099" y="171691"/>
                </a:lnTo>
                <a:lnTo>
                  <a:pt x="39624" y="181228"/>
                </a:lnTo>
                <a:lnTo>
                  <a:pt x="52324" y="184403"/>
                </a:lnTo>
                <a:lnTo>
                  <a:pt x="1058671" y="184403"/>
                </a:lnTo>
                <a:lnTo>
                  <a:pt x="1071371" y="181228"/>
                </a:lnTo>
                <a:lnTo>
                  <a:pt x="1079372" y="171691"/>
                </a:lnTo>
                <a:lnTo>
                  <a:pt x="1088897" y="159003"/>
                </a:lnTo>
                <a:lnTo>
                  <a:pt x="1096771" y="146303"/>
                </a:lnTo>
                <a:lnTo>
                  <a:pt x="1106296" y="133476"/>
                </a:lnTo>
                <a:lnTo>
                  <a:pt x="1106296" y="116077"/>
                </a:lnTo>
                <a:lnTo>
                  <a:pt x="1109471" y="98551"/>
                </a:lnTo>
                <a:lnTo>
                  <a:pt x="1109471" y="85851"/>
                </a:lnTo>
                <a:lnTo>
                  <a:pt x="1106296" y="68325"/>
                </a:lnTo>
                <a:lnTo>
                  <a:pt x="1106296" y="50926"/>
                </a:lnTo>
                <a:lnTo>
                  <a:pt x="1096771" y="38099"/>
                </a:lnTo>
                <a:lnTo>
                  <a:pt x="1088897" y="25399"/>
                </a:lnTo>
                <a:lnTo>
                  <a:pt x="1079372" y="12699"/>
                </a:lnTo>
                <a:lnTo>
                  <a:pt x="1071371" y="3174"/>
                </a:lnTo>
                <a:lnTo>
                  <a:pt x="1058671" y="0"/>
                </a:lnTo>
                <a:close/>
              </a:path>
            </a:pathLst>
          </a:custGeom>
          <a:solidFill>
            <a:srgbClr val="fff5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8" name="CustomShape 16"/>
          <p:cNvSpPr/>
          <p:nvPr/>
        </p:nvSpPr>
        <p:spPr>
          <a:xfrm>
            <a:off x="5321880" y="5418000"/>
            <a:ext cx="1109160" cy="183960"/>
          </a:xfrm>
          <a:custGeom>
            <a:avLst/>
            <a:gdLst/>
            <a:ahLst/>
            <a:rect l="l" t="t" r="r" b="b"/>
            <a:pathLst>
              <a:path w="1109979" h="184785">
                <a:moveTo>
                  <a:pt x="65024" y="0"/>
                </a:moveTo>
                <a:lnTo>
                  <a:pt x="1045971" y="0"/>
                </a:lnTo>
                <a:lnTo>
                  <a:pt x="1058671" y="0"/>
                </a:lnTo>
                <a:lnTo>
                  <a:pt x="1071371" y="3174"/>
                </a:lnTo>
                <a:lnTo>
                  <a:pt x="1079372" y="12699"/>
                </a:lnTo>
                <a:lnTo>
                  <a:pt x="1088897" y="25399"/>
                </a:lnTo>
                <a:lnTo>
                  <a:pt x="1096771" y="38099"/>
                </a:lnTo>
                <a:lnTo>
                  <a:pt x="1106296" y="50926"/>
                </a:lnTo>
                <a:lnTo>
                  <a:pt x="1106296" y="68325"/>
                </a:lnTo>
                <a:lnTo>
                  <a:pt x="1109471" y="85851"/>
                </a:lnTo>
                <a:lnTo>
                  <a:pt x="1109471" y="98551"/>
                </a:lnTo>
                <a:lnTo>
                  <a:pt x="1106296" y="116077"/>
                </a:lnTo>
                <a:lnTo>
                  <a:pt x="1106296" y="133476"/>
                </a:lnTo>
                <a:lnTo>
                  <a:pt x="1096771" y="146303"/>
                </a:lnTo>
                <a:lnTo>
                  <a:pt x="1088897" y="159003"/>
                </a:lnTo>
                <a:lnTo>
                  <a:pt x="1079372" y="171691"/>
                </a:lnTo>
                <a:lnTo>
                  <a:pt x="1071371" y="181228"/>
                </a:lnTo>
                <a:lnTo>
                  <a:pt x="1058671" y="184403"/>
                </a:lnTo>
                <a:lnTo>
                  <a:pt x="1045971" y="184403"/>
                </a:lnTo>
                <a:lnTo>
                  <a:pt x="65024" y="184403"/>
                </a:lnTo>
                <a:lnTo>
                  <a:pt x="52324" y="184403"/>
                </a:lnTo>
                <a:lnTo>
                  <a:pt x="39624" y="181228"/>
                </a:lnTo>
                <a:lnTo>
                  <a:pt x="30099" y="171691"/>
                </a:lnTo>
                <a:lnTo>
                  <a:pt x="22225" y="159003"/>
                </a:lnTo>
                <a:lnTo>
                  <a:pt x="12700" y="146303"/>
                </a:lnTo>
                <a:lnTo>
                  <a:pt x="4699" y="133476"/>
                </a:lnTo>
                <a:lnTo>
                  <a:pt x="4699" y="116077"/>
                </a:lnTo>
                <a:lnTo>
                  <a:pt x="0" y="98551"/>
                </a:lnTo>
                <a:lnTo>
                  <a:pt x="0" y="85851"/>
                </a:lnTo>
                <a:lnTo>
                  <a:pt x="4699" y="68325"/>
                </a:lnTo>
                <a:lnTo>
                  <a:pt x="4699" y="50926"/>
                </a:lnTo>
                <a:lnTo>
                  <a:pt x="12700" y="38099"/>
                </a:lnTo>
                <a:lnTo>
                  <a:pt x="22225" y="25399"/>
                </a:lnTo>
                <a:lnTo>
                  <a:pt x="30099" y="12699"/>
                </a:lnTo>
                <a:lnTo>
                  <a:pt x="39624" y="3174"/>
                </a:lnTo>
                <a:lnTo>
                  <a:pt x="52324" y="0"/>
                </a:lnTo>
                <a:lnTo>
                  <a:pt x="65024" y="0"/>
                </a:lnTo>
              </a:path>
            </a:pathLst>
          </a:custGeom>
          <a:noFill/>
          <a:ln w="12240">
            <a:solidFill>
              <a:srgbClr val="1f1a1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9" name="CustomShape 17"/>
          <p:cNvSpPr/>
          <p:nvPr/>
        </p:nvSpPr>
        <p:spPr>
          <a:xfrm>
            <a:off x="5529960" y="5511960"/>
            <a:ext cx="60840" cy="7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500" spc="-1" strike="noStrike">
                <a:solidFill>
                  <a:srgbClr val="2a2828"/>
                </a:solidFill>
                <a:latin typeface="Arial"/>
                <a:ea typeface="DejaVu Sans"/>
              </a:rPr>
              <a:t>3</a:t>
            </a:r>
            <a:endParaRPr b="0" lang="fr-FR" sz="500" spc="-1" strike="noStrike">
              <a:latin typeface="Arial"/>
            </a:endParaRPr>
          </a:p>
        </p:txBody>
      </p:sp>
      <p:sp>
        <p:nvSpPr>
          <p:cNvPr id="730" name="CustomShape 18"/>
          <p:cNvSpPr/>
          <p:nvPr/>
        </p:nvSpPr>
        <p:spPr>
          <a:xfrm>
            <a:off x="5369760" y="5441400"/>
            <a:ext cx="1000080" cy="11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600" spc="-1" strike="noStrike">
                <a:solidFill>
                  <a:srgbClr val="2a2828"/>
                </a:solidFill>
                <a:latin typeface="Arial"/>
                <a:ea typeface="DejaVu Sans"/>
              </a:rPr>
              <a:t>NO  </a:t>
            </a:r>
            <a:r>
              <a:rPr b="1" lang="fr-FR" sz="750" spc="-1" strike="noStrike" baseline="27000">
                <a:solidFill>
                  <a:srgbClr val="2a2828"/>
                </a:solidFill>
                <a:latin typeface="Arial"/>
                <a:ea typeface="DejaVu Sans"/>
              </a:rPr>
              <a:t>-     </a:t>
            </a:r>
            <a:r>
              <a:rPr b="1" lang="fr-FR" sz="600" spc="-1" strike="noStrike">
                <a:solidFill>
                  <a:srgbClr val="2a2828"/>
                </a:solidFill>
                <a:latin typeface="Arial"/>
                <a:ea typeface="DejaVu Sans"/>
              </a:rPr>
              <a:t>K </a:t>
            </a:r>
            <a:r>
              <a:rPr b="1" lang="fr-FR" sz="750" spc="-1" strike="noStrike" baseline="22000">
                <a:solidFill>
                  <a:srgbClr val="2a2828"/>
                </a:solidFill>
                <a:latin typeface="Arial"/>
                <a:ea typeface="DejaVu Sans"/>
              </a:rPr>
              <a:t>+   </a:t>
            </a:r>
            <a:r>
              <a:rPr b="1" lang="fr-FR" sz="600" spc="-1" strike="noStrike">
                <a:solidFill>
                  <a:srgbClr val="2a2828"/>
                </a:solidFill>
                <a:latin typeface="Arial"/>
                <a:ea typeface="DejaVu Sans"/>
              </a:rPr>
              <a:t>Ca  </a:t>
            </a:r>
            <a:r>
              <a:rPr b="1" lang="fr-FR" sz="750" spc="-1" strike="noStrike" baseline="22000">
                <a:solidFill>
                  <a:srgbClr val="2a2828"/>
                </a:solidFill>
                <a:latin typeface="Arial"/>
                <a:ea typeface="DejaVu Sans"/>
              </a:rPr>
              <a:t>2+     </a:t>
            </a:r>
            <a:r>
              <a:rPr b="1" lang="fr-FR" sz="600" spc="-1" strike="noStrike">
                <a:solidFill>
                  <a:srgbClr val="2a2828"/>
                </a:solidFill>
                <a:latin typeface="Arial"/>
                <a:ea typeface="DejaVu Sans"/>
              </a:rPr>
              <a:t>Mg </a:t>
            </a:r>
            <a:r>
              <a:rPr b="1" lang="fr-FR" sz="600" spc="109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750" spc="-1" strike="noStrike" baseline="27000">
                <a:solidFill>
                  <a:srgbClr val="2a2828"/>
                </a:solidFill>
                <a:latin typeface="Arial"/>
                <a:ea typeface="DejaVu Sans"/>
              </a:rPr>
              <a:t>2+</a:t>
            </a:r>
            <a:endParaRPr b="0" lang="fr-FR" sz="750" spc="-1" strike="noStrike">
              <a:latin typeface="Arial"/>
            </a:endParaRPr>
          </a:p>
        </p:txBody>
      </p:sp>
      <p:sp>
        <p:nvSpPr>
          <p:cNvPr id="731" name="CustomShape 19"/>
          <p:cNvSpPr/>
          <p:nvPr/>
        </p:nvSpPr>
        <p:spPr>
          <a:xfrm>
            <a:off x="4354200" y="53553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3240">
            <a:solidFill>
              <a:srgbClr val="75c5e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2" name="CustomShape 20"/>
          <p:cNvSpPr/>
          <p:nvPr/>
        </p:nvSpPr>
        <p:spPr>
          <a:xfrm>
            <a:off x="4354200" y="53521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75c5e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3" name="CustomShape 21"/>
          <p:cNvSpPr/>
          <p:nvPr/>
        </p:nvSpPr>
        <p:spPr>
          <a:xfrm>
            <a:off x="4354200" y="53485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10800">
            <a:solidFill>
              <a:srgbClr val="75c5e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4" name="CustomShape 22"/>
          <p:cNvSpPr/>
          <p:nvPr/>
        </p:nvSpPr>
        <p:spPr>
          <a:xfrm>
            <a:off x="4354200" y="534384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76c5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5" name="CustomShape 23"/>
          <p:cNvSpPr/>
          <p:nvPr/>
        </p:nvSpPr>
        <p:spPr>
          <a:xfrm>
            <a:off x="4354200" y="53391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78c5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6" name="CustomShape 24"/>
          <p:cNvSpPr/>
          <p:nvPr/>
        </p:nvSpPr>
        <p:spPr>
          <a:xfrm>
            <a:off x="4354200" y="53355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79c5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7" name="CustomShape 25"/>
          <p:cNvSpPr/>
          <p:nvPr/>
        </p:nvSpPr>
        <p:spPr>
          <a:xfrm>
            <a:off x="4354200" y="53308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79c6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8" name="CustomShape 26"/>
          <p:cNvSpPr/>
          <p:nvPr/>
        </p:nvSpPr>
        <p:spPr>
          <a:xfrm>
            <a:off x="4354200" y="53272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7bc6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9" name="CustomShape 27"/>
          <p:cNvSpPr/>
          <p:nvPr/>
        </p:nvSpPr>
        <p:spPr>
          <a:xfrm>
            <a:off x="4354200" y="53226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7cc6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0" name="CustomShape 28"/>
          <p:cNvSpPr/>
          <p:nvPr/>
        </p:nvSpPr>
        <p:spPr>
          <a:xfrm>
            <a:off x="4354200" y="53179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10800">
            <a:solidFill>
              <a:srgbClr val="7cc6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1" name="CustomShape 29"/>
          <p:cNvSpPr/>
          <p:nvPr/>
        </p:nvSpPr>
        <p:spPr>
          <a:xfrm>
            <a:off x="4354200" y="53136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10800">
            <a:solidFill>
              <a:srgbClr val="7dc7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2" name="CustomShape 30"/>
          <p:cNvSpPr/>
          <p:nvPr/>
        </p:nvSpPr>
        <p:spPr>
          <a:xfrm>
            <a:off x="5489280" y="530892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7560">
            <a:solidFill>
              <a:srgbClr val="7ec7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3" name="CustomShape 31"/>
          <p:cNvSpPr/>
          <p:nvPr/>
        </p:nvSpPr>
        <p:spPr>
          <a:xfrm>
            <a:off x="4354200" y="530892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7560">
            <a:solidFill>
              <a:srgbClr val="7ec7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4" name="CustomShape 32"/>
          <p:cNvSpPr/>
          <p:nvPr/>
        </p:nvSpPr>
        <p:spPr>
          <a:xfrm>
            <a:off x="5489280" y="530424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7560">
            <a:solidFill>
              <a:srgbClr val="81c8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5" name="CustomShape 33"/>
          <p:cNvSpPr/>
          <p:nvPr/>
        </p:nvSpPr>
        <p:spPr>
          <a:xfrm>
            <a:off x="4354200" y="530424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7560">
            <a:solidFill>
              <a:srgbClr val="81c8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6" name="CustomShape 34"/>
          <p:cNvSpPr/>
          <p:nvPr/>
        </p:nvSpPr>
        <p:spPr>
          <a:xfrm>
            <a:off x="5489280" y="530064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9000">
            <a:solidFill>
              <a:srgbClr val="82c8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7" name="CustomShape 35"/>
          <p:cNvSpPr/>
          <p:nvPr/>
        </p:nvSpPr>
        <p:spPr>
          <a:xfrm>
            <a:off x="4354200" y="530064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9000">
            <a:solidFill>
              <a:srgbClr val="82c8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8" name="CustomShape 36"/>
          <p:cNvSpPr/>
          <p:nvPr/>
        </p:nvSpPr>
        <p:spPr>
          <a:xfrm>
            <a:off x="5489280" y="529668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7560">
            <a:solidFill>
              <a:srgbClr val="83c9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9" name="CustomShape 37"/>
          <p:cNvSpPr/>
          <p:nvPr/>
        </p:nvSpPr>
        <p:spPr>
          <a:xfrm>
            <a:off x="4354200" y="529668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7560">
            <a:solidFill>
              <a:srgbClr val="83c9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0" name="CustomShape 38"/>
          <p:cNvSpPr/>
          <p:nvPr/>
        </p:nvSpPr>
        <p:spPr>
          <a:xfrm>
            <a:off x="5489280" y="529200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7560">
            <a:solidFill>
              <a:srgbClr val="84c9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1" name="CustomShape 39"/>
          <p:cNvSpPr/>
          <p:nvPr/>
        </p:nvSpPr>
        <p:spPr>
          <a:xfrm>
            <a:off x="4354200" y="529200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7560">
            <a:solidFill>
              <a:srgbClr val="84c9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2" name="CustomShape 40"/>
          <p:cNvSpPr/>
          <p:nvPr/>
        </p:nvSpPr>
        <p:spPr>
          <a:xfrm>
            <a:off x="5489280" y="528840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9000">
            <a:solidFill>
              <a:srgbClr val="84c9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3" name="CustomShape 41"/>
          <p:cNvSpPr/>
          <p:nvPr/>
        </p:nvSpPr>
        <p:spPr>
          <a:xfrm>
            <a:off x="4354200" y="528840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9000">
            <a:solidFill>
              <a:srgbClr val="84c9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4" name="CustomShape 42"/>
          <p:cNvSpPr/>
          <p:nvPr/>
        </p:nvSpPr>
        <p:spPr>
          <a:xfrm>
            <a:off x="5489280" y="528372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9000">
            <a:solidFill>
              <a:srgbClr val="85ca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5" name="CustomShape 43"/>
          <p:cNvSpPr/>
          <p:nvPr/>
        </p:nvSpPr>
        <p:spPr>
          <a:xfrm>
            <a:off x="4354200" y="528372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9000">
            <a:solidFill>
              <a:srgbClr val="85ca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6" name="CustomShape 44"/>
          <p:cNvSpPr/>
          <p:nvPr/>
        </p:nvSpPr>
        <p:spPr>
          <a:xfrm>
            <a:off x="5489280" y="527904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9000">
            <a:solidFill>
              <a:srgbClr val="86ca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7" name="CustomShape 45"/>
          <p:cNvSpPr/>
          <p:nvPr/>
        </p:nvSpPr>
        <p:spPr>
          <a:xfrm>
            <a:off x="4354200" y="527904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9000">
            <a:solidFill>
              <a:srgbClr val="86ca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8" name="CustomShape 46"/>
          <p:cNvSpPr/>
          <p:nvPr/>
        </p:nvSpPr>
        <p:spPr>
          <a:xfrm>
            <a:off x="5489280" y="527472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9000">
            <a:solidFill>
              <a:srgbClr val="87ca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9" name="CustomShape 47"/>
          <p:cNvSpPr/>
          <p:nvPr/>
        </p:nvSpPr>
        <p:spPr>
          <a:xfrm>
            <a:off x="4354200" y="527472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9000">
            <a:solidFill>
              <a:srgbClr val="87ca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0" name="CustomShape 48"/>
          <p:cNvSpPr/>
          <p:nvPr/>
        </p:nvSpPr>
        <p:spPr>
          <a:xfrm>
            <a:off x="5489280" y="527004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9000">
            <a:solidFill>
              <a:srgbClr val="88cc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1" name="CustomShape 49"/>
          <p:cNvSpPr/>
          <p:nvPr/>
        </p:nvSpPr>
        <p:spPr>
          <a:xfrm>
            <a:off x="4354200" y="527004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9000">
            <a:solidFill>
              <a:srgbClr val="88cc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2" name="CustomShape 50"/>
          <p:cNvSpPr/>
          <p:nvPr/>
        </p:nvSpPr>
        <p:spPr>
          <a:xfrm>
            <a:off x="5489280" y="526608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7560">
            <a:solidFill>
              <a:srgbClr val="89cc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3" name="CustomShape 51"/>
          <p:cNvSpPr/>
          <p:nvPr/>
        </p:nvSpPr>
        <p:spPr>
          <a:xfrm>
            <a:off x="4354200" y="526608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7560">
            <a:solidFill>
              <a:srgbClr val="89cc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4" name="CustomShape 52"/>
          <p:cNvSpPr/>
          <p:nvPr/>
        </p:nvSpPr>
        <p:spPr>
          <a:xfrm>
            <a:off x="5489280" y="526176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7560">
            <a:solidFill>
              <a:srgbClr val="8acd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5" name="CustomShape 53"/>
          <p:cNvSpPr/>
          <p:nvPr/>
        </p:nvSpPr>
        <p:spPr>
          <a:xfrm>
            <a:off x="4354200" y="526176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7560">
            <a:solidFill>
              <a:srgbClr val="8acd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6" name="CustomShape 54"/>
          <p:cNvSpPr/>
          <p:nvPr/>
        </p:nvSpPr>
        <p:spPr>
          <a:xfrm>
            <a:off x="5489280" y="525780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9000">
            <a:solidFill>
              <a:srgbClr val="8bcd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7" name="CustomShape 55"/>
          <p:cNvSpPr/>
          <p:nvPr/>
        </p:nvSpPr>
        <p:spPr>
          <a:xfrm>
            <a:off x="4354200" y="525780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9000">
            <a:solidFill>
              <a:srgbClr val="8bcd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8" name="CustomShape 56"/>
          <p:cNvSpPr/>
          <p:nvPr/>
        </p:nvSpPr>
        <p:spPr>
          <a:xfrm>
            <a:off x="5489280" y="525312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9000">
            <a:solidFill>
              <a:srgbClr val="8bcd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9" name="CustomShape 57"/>
          <p:cNvSpPr/>
          <p:nvPr/>
        </p:nvSpPr>
        <p:spPr>
          <a:xfrm>
            <a:off x="4354200" y="525312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9000">
            <a:solidFill>
              <a:srgbClr val="8bcd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0" name="CustomShape 58"/>
          <p:cNvSpPr/>
          <p:nvPr/>
        </p:nvSpPr>
        <p:spPr>
          <a:xfrm>
            <a:off x="5489280" y="524952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7560">
            <a:solidFill>
              <a:srgbClr val="8dce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1" name="CustomShape 59"/>
          <p:cNvSpPr/>
          <p:nvPr/>
        </p:nvSpPr>
        <p:spPr>
          <a:xfrm>
            <a:off x="4354200" y="524952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7560">
            <a:solidFill>
              <a:srgbClr val="8dce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2" name="CustomShape 60"/>
          <p:cNvSpPr/>
          <p:nvPr/>
        </p:nvSpPr>
        <p:spPr>
          <a:xfrm>
            <a:off x="5489280" y="524484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7560">
            <a:solidFill>
              <a:srgbClr val="8ece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3" name="CustomShape 61"/>
          <p:cNvSpPr/>
          <p:nvPr/>
        </p:nvSpPr>
        <p:spPr>
          <a:xfrm>
            <a:off x="4354200" y="524484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7560">
            <a:solidFill>
              <a:srgbClr val="8ece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4" name="CustomShape 62"/>
          <p:cNvSpPr/>
          <p:nvPr/>
        </p:nvSpPr>
        <p:spPr>
          <a:xfrm>
            <a:off x="5489280" y="524016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10800">
            <a:solidFill>
              <a:srgbClr val="8fce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5" name="CustomShape 63"/>
          <p:cNvSpPr/>
          <p:nvPr/>
        </p:nvSpPr>
        <p:spPr>
          <a:xfrm>
            <a:off x="4354200" y="524016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10800">
            <a:solidFill>
              <a:srgbClr val="8fce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6" name="CustomShape 64"/>
          <p:cNvSpPr/>
          <p:nvPr/>
        </p:nvSpPr>
        <p:spPr>
          <a:xfrm>
            <a:off x="5489280" y="523656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9000">
            <a:solidFill>
              <a:srgbClr val="90cf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7" name="CustomShape 65"/>
          <p:cNvSpPr/>
          <p:nvPr/>
        </p:nvSpPr>
        <p:spPr>
          <a:xfrm>
            <a:off x="4354200" y="523656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9000">
            <a:solidFill>
              <a:srgbClr val="90cf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8" name="CustomShape 66"/>
          <p:cNvSpPr/>
          <p:nvPr/>
        </p:nvSpPr>
        <p:spPr>
          <a:xfrm>
            <a:off x="5489280" y="523116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7560">
            <a:solidFill>
              <a:srgbClr val="91cf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9" name="CustomShape 67"/>
          <p:cNvSpPr/>
          <p:nvPr/>
        </p:nvSpPr>
        <p:spPr>
          <a:xfrm>
            <a:off x="4354200" y="523116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7560">
            <a:solidFill>
              <a:srgbClr val="91cf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0" name="CustomShape 68"/>
          <p:cNvSpPr/>
          <p:nvPr/>
        </p:nvSpPr>
        <p:spPr>
          <a:xfrm>
            <a:off x="5489280" y="522720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9000">
            <a:solidFill>
              <a:srgbClr val="92d0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1" name="CustomShape 69"/>
          <p:cNvSpPr/>
          <p:nvPr/>
        </p:nvSpPr>
        <p:spPr>
          <a:xfrm>
            <a:off x="4354200" y="522720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9000">
            <a:solidFill>
              <a:srgbClr val="92d0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2" name="CustomShape 70"/>
          <p:cNvSpPr/>
          <p:nvPr/>
        </p:nvSpPr>
        <p:spPr>
          <a:xfrm>
            <a:off x="5489280" y="522288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9000">
            <a:solidFill>
              <a:srgbClr val="92d0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3" name="CustomShape 71"/>
          <p:cNvSpPr/>
          <p:nvPr/>
        </p:nvSpPr>
        <p:spPr>
          <a:xfrm>
            <a:off x="4354200" y="522288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9000">
            <a:solidFill>
              <a:srgbClr val="92d0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4" name="CustomShape 72"/>
          <p:cNvSpPr/>
          <p:nvPr/>
        </p:nvSpPr>
        <p:spPr>
          <a:xfrm>
            <a:off x="5489280" y="521892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7560">
            <a:solidFill>
              <a:srgbClr val="92d0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5" name="CustomShape 73"/>
          <p:cNvSpPr/>
          <p:nvPr/>
        </p:nvSpPr>
        <p:spPr>
          <a:xfrm>
            <a:off x="4354200" y="521892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7560">
            <a:solidFill>
              <a:srgbClr val="92d0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6" name="CustomShape 74"/>
          <p:cNvSpPr/>
          <p:nvPr/>
        </p:nvSpPr>
        <p:spPr>
          <a:xfrm>
            <a:off x="5489280" y="521424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7560">
            <a:solidFill>
              <a:srgbClr val="93d1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7" name="CustomShape 75"/>
          <p:cNvSpPr/>
          <p:nvPr/>
        </p:nvSpPr>
        <p:spPr>
          <a:xfrm>
            <a:off x="4354200" y="521424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7560">
            <a:solidFill>
              <a:srgbClr val="93d1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8" name="CustomShape 76"/>
          <p:cNvSpPr/>
          <p:nvPr/>
        </p:nvSpPr>
        <p:spPr>
          <a:xfrm>
            <a:off x="5489280" y="521064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9000">
            <a:solidFill>
              <a:srgbClr val="94d1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9" name="CustomShape 77"/>
          <p:cNvSpPr/>
          <p:nvPr/>
        </p:nvSpPr>
        <p:spPr>
          <a:xfrm>
            <a:off x="4354200" y="521064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9000">
            <a:solidFill>
              <a:srgbClr val="94d1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0" name="CustomShape 78"/>
          <p:cNvSpPr/>
          <p:nvPr/>
        </p:nvSpPr>
        <p:spPr>
          <a:xfrm>
            <a:off x="5489280" y="5205960"/>
            <a:ext cx="108000" cy="360"/>
          </a:xfrm>
          <a:custGeom>
            <a:avLst/>
            <a:gdLst/>
            <a:ahLst/>
            <a:rect l="l" t="t" r="r" b="b"/>
            <a:pathLst>
              <a:path w="108585" h="0">
                <a:moveTo>
                  <a:pt x="0" y="0"/>
                </a:moveTo>
                <a:lnTo>
                  <a:pt x="108203" y="0"/>
                </a:lnTo>
              </a:path>
            </a:pathLst>
          </a:custGeom>
          <a:noFill/>
          <a:ln w="9000">
            <a:solidFill>
              <a:srgbClr val="95d1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1" name="CustomShape 79"/>
          <p:cNvSpPr/>
          <p:nvPr/>
        </p:nvSpPr>
        <p:spPr>
          <a:xfrm>
            <a:off x="4354200" y="5205960"/>
            <a:ext cx="48240" cy="360"/>
          </a:xfrm>
          <a:custGeom>
            <a:avLst/>
            <a:gdLst/>
            <a:ahLst/>
            <a:rect l="l" t="t" r="r" b="b"/>
            <a:pathLst>
              <a:path w="48895" h="0">
                <a:moveTo>
                  <a:pt x="0" y="0"/>
                </a:moveTo>
                <a:lnTo>
                  <a:pt x="48768" y="0"/>
                </a:lnTo>
              </a:path>
            </a:pathLst>
          </a:custGeom>
          <a:noFill/>
          <a:ln w="9000">
            <a:solidFill>
              <a:srgbClr val="95d1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CustomShape 80"/>
          <p:cNvSpPr/>
          <p:nvPr/>
        </p:nvSpPr>
        <p:spPr>
          <a:xfrm>
            <a:off x="4354200" y="52012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97d2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3" name="CustomShape 81"/>
          <p:cNvSpPr/>
          <p:nvPr/>
        </p:nvSpPr>
        <p:spPr>
          <a:xfrm>
            <a:off x="4354200" y="51969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9ad2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4" name="CustomShape 82"/>
          <p:cNvSpPr/>
          <p:nvPr/>
        </p:nvSpPr>
        <p:spPr>
          <a:xfrm>
            <a:off x="4354200" y="51922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9ad2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5" name="CustomShape 83"/>
          <p:cNvSpPr/>
          <p:nvPr/>
        </p:nvSpPr>
        <p:spPr>
          <a:xfrm>
            <a:off x="4354200" y="51883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9bd2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6" name="CustomShape 84"/>
          <p:cNvSpPr/>
          <p:nvPr/>
        </p:nvSpPr>
        <p:spPr>
          <a:xfrm>
            <a:off x="4354200" y="51840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9dd3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7" name="CustomShape 85"/>
          <p:cNvSpPr/>
          <p:nvPr/>
        </p:nvSpPr>
        <p:spPr>
          <a:xfrm>
            <a:off x="4354200" y="518004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9ed3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8" name="CustomShape 86"/>
          <p:cNvSpPr/>
          <p:nvPr/>
        </p:nvSpPr>
        <p:spPr>
          <a:xfrm>
            <a:off x="4354200" y="51753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9fd4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9" name="CustomShape 87"/>
          <p:cNvSpPr/>
          <p:nvPr/>
        </p:nvSpPr>
        <p:spPr>
          <a:xfrm>
            <a:off x="4354200" y="51717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a0d4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0" name="CustomShape 88"/>
          <p:cNvSpPr/>
          <p:nvPr/>
        </p:nvSpPr>
        <p:spPr>
          <a:xfrm>
            <a:off x="4354200" y="51670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a1d5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1" name="CustomShape 89"/>
          <p:cNvSpPr/>
          <p:nvPr/>
        </p:nvSpPr>
        <p:spPr>
          <a:xfrm>
            <a:off x="4354200" y="51624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10800">
            <a:solidFill>
              <a:srgbClr val="a3d6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2" name="CustomShape 90"/>
          <p:cNvSpPr/>
          <p:nvPr/>
        </p:nvSpPr>
        <p:spPr>
          <a:xfrm>
            <a:off x="4354200" y="51588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a3d6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3" name="CustomShape 91"/>
          <p:cNvSpPr/>
          <p:nvPr/>
        </p:nvSpPr>
        <p:spPr>
          <a:xfrm>
            <a:off x="4354200" y="51534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a4d6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4" name="CustomShape 92"/>
          <p:cNvSpPr/>
          <p:nvPr/>
        </p:nvSpPr>
        <p:spPr>
          <a:xfrm>
            <a:off x="4354200" y="514944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a6d7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5" name="CustomShape 93"/>
          <p:cNvSpPr/>
          <p:nvPr/>
        </p:nvSpPr>
        <p:spPr>
          <a:xfrm>
            <a:off x="4354200" y="51451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a8d7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6" name="CustomShape 94"/>
          <p:cNvSpPr/>
          <p:nvPr/>
        </p:nvSpPr>
        <p:spPr>
          <a:xfrm>
            <a:off x="4354200" y="51411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a9d9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7" name="CustomShape 95"/>
          <p:cNvSpPr/>
          <p:nvPr/>
        </p:nvSpPr>
        <p:spPr>
          <a:xfrm>
            <a:off x="4354200" y="51364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abd9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8" name="CustomShape 96"/>
          <p:cNvSpPr/>
          <p:nvPr/>
        </p:nvSpPr>
        <p:spPr>
          <a:xfrm>
            <a:off x="4354200" y="51328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acda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9" name="CustomShape 97"/>
          <p:cNvSpPr/>
          <p:nvPr/>
        </p:nvSpPr>
        <p:spPr>
          <a:xfrm>
            <a:off x="4354200" y="51289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acda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0" name="CustomShape 98"/>
          <p:cNvSpPr/>
          <p:nvPr/>
        </p:nvSpPr>
        <p:spPr>
          <a:xfrm>
            <a:off x="4354200" y="51235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acdbf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CustomShape 99"/>
          <p:cNvSpPr/>
          <p:nvPr/>
        </p:nvSpPr>
        <p:spPr>
          <a:xfrm>
            <a:off x="4354200" y="51199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10800">
            <a:solidFill>
              <a:srgbClr val="addbf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2" name="CustomShape 100"/>
          <p:cNvSpPr/>
          <p:nvPr/>
        </p:nvSpPr>
        <p:spPr>
          <a:xfrm>
            <a:off x="4354200" y="51145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afdcf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3" name="CustomShape 101"/>
          <p:cNvSpPr/>
          <p:nvPr/>
        </p:nvSpPr>
        <p:spPr>
          <a:xfrm>
            <a:off x="4354200" y="51105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b0dcf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4" name="CustomShape 102"/>
          <p:cNvSpPr/>
          <p:nvPr/>
        </p:nvSpPr>
        <p:spPr>
          <a:xfrm>
            <a:off x="4354200" y="510624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b1ddf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5" name="CustomShape 103"/>
          <p:cNvSpPr/>
          <p:nvPr/>
        </p:nvSpPr>
        <p:spPr>
          <a:xfrm>
            <a:off x="4354200" y="51022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b4ddf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6" name="CustomShape 104"/>
          <p:cNvSpPr/>
          <p:nvPr/>
        </p:nvSpPr>
        <p:spPr>
          <a:xfrm>
            <a:off x="4354200" y="50976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b5de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7" name="CustomShape 105"/>
          <p:cNvSpPr/>
          <p:nvPr/>
        </p:nvSpPr>
        <p:spPr>
          <a:xfrm>
            <a:off x="4354200" y="50940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b5de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8" name="CustomShape 106"/>
          <p:cNvSpPr/>
          <p:nvPr/>
        </p:nvSpPr>
        <p:spPr>
          <a:xfrm>
            <a:off x="4354200" y="50886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b6de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9" name="CustomShape 107"/>
          <p:cNvSpPr/>
          <p:nvPr/>
        </p:nvSpPr>
        <p:spPr>
          <a:xfrm>
            <a:off x="4354200" y="50850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10800">
            <a:solidFill>
              <a:srgbClr val="b7df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0" name="CustomShape 108"/>
          <p:cNvSpPr/>
          <p:nvPr/>
        </p:nvSpPr>
        <p:spPr>
          <a:xfrm>
            <a:off x="4354200" y="50803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b8df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1" name="CustomShape 109"/>
          <p:cNvSpPr/>
          <p:nvPr/>
        </p:nvSpPr>
        <p:spPr>
          <a:xfrm>
            <a:off x="4354200" y="507564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b9df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2" name="CustomShape 110"/>
          <p:cNvSpPr/>
          <p:nvPr/>
        </p:nvSpPr>
        <p:spPr>
          <a:xfrm>
            <a:off x="4354200" y="507204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bae0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3" name="CustomShape 111"/>
          <p:cNvSpPr/>
          <p:nvPr/>
        </p:nvSpPr>
        <p:spPr>
          <a:xfrm>
            <a:off x="4354200" y="50673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bbe0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4" name="CustomShape 112"/>
          <p:cNvSpPr/>
          <p:nvPr/>
        </p:nvSpPr>
        <p:spPr>
          <a:xfrm>
            <a:off x="4354200" y="50634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bbe0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5" name="CustomShape 113"/>
          <p:cNvSpPr/>
          <p:nvPr/>
        </p:nvSpPr>
        <p:spPr>
          <a:xfrm>
            <a:off x="4354200" y="5050440"/>
            <a:ext cx="1243080" cy="11880"/>
          </a:xfrm>
          <a:custGeom>
            <a:avLst/>
            <a:gdLst/>
            <a:ahLst/>
            <a:rect l="l" t="t" r="r" b="b"/>
            <a:pathLst>
              <a:path w="1243964" h="12700">
                <a:moveTo>
                  <a:pt x="0" y="12191"/>
                </a:moveTo>
                <a:lnTo>
                  <a:pt x="1243584" y="12191"/>
                </a:lnTo>
                <a:lnTo>
                  <a:pt x="1243584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ce1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6" name="CustomShape 114"/>
          <p:cNvSpPr/>
          <p:nvPr/>
        </p:nvSpPr>
        <p:spPr>
          <a:xfrm>
            <a:off x="4354200" y="5046120"/>
            <a:ext cx="1243080" cy="13320"/>
          </a:xfrm>
          <a:custGeom>
            <a:avLst/>
            <a:gdLst/>
            <a:ahLst/>
            <a:rect l="l" t="t" r="r" b="b"/>
            <a:pathLst>
              <a:path w="1243964" h="13970">
                <a:moveTo>
                  <a:pt x="0" y="13716"/>
                </a:moveTo>
                <a:lnTo>
                  <a:pt x="1243584" y="13716"/>
                </a:lnTo>
                <a:lnTo>
                  <a:pt x="1243584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de1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7" name="CustomShape 115"/>
          <p:cNvSpPr/>
          <p:nvPr/>
        </p:nvSpPr>
        <p:spPr>
          <a:xfrm>
            <a:off x="4354200" y="50461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bee2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8" name="CustomShape 116"/>
          <p:cNvSpPr/>
          <p:nvPr/>
        </p:nvSpPr>
        <p:spPr>
          <a:xfrm>
            <a:off x="4354200" y="504144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c0e2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9" name="CustomShape 117"/>
          <p:cNvSpPr/>
          <p:nvPr/>
        </p:nvSpPr>
        <p:spPr>
          <a:xfrm>
            <a:off x="4354200" y="50367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c2e3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0" name="CustomShape 118"/>
          <p:cNvSpPr/>
          <p:nvPr/>
        </p:nvSpPr>
        <p:spPr>
          <a:xfrm>
            <a:off x="4354200" y="50331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c3e3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1" name="CustomShape 119"/>
          <p:cNvSpPr/>
          <p:nvPr/>
        </p:nvSpPr>
        <p:spPr>
          <a:xfrm>
            <a:off x="4354200" y="50284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c3e3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2" name="CustomShape 120"/>
          <p:cNvSpPr/>
          <p:nvPr/>
        </p:nvSpPr>
        <p:spPr>
          <a:xfrm>
            <a:off x="4354200" y="50245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c4e4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3" name="CustomShape 121"/>
          <p:cNvSpPr/>
          <p:nvPr/>
        </p:nvSpPr>
        <p:spPr>
          <a:xfrm>
            <a:off x="4354200" y="50209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c5e4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4" name="CustomShape 122"/>
          <p:cNvSpPr/>
          <p:nvPr/>
        </p:nvSpPr>
        <p:spPr>
          <a:xfrm>
            <a:off x="4354200" y="501624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c5e6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5" name="CustomShape 123"/>
          <p:cNvSpPr/>
          <p:nvPr/>
        </p:nvSpPr>
        <p:spPr>
          <a:xfrm>
            <a:off x="4354200" y="50115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10800">
            <a:solidFill>
              <a:srgbClr val="c7e7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6" name="CustomShape 124"/>
          <p:cNvSpPr/>
          <p:nvPr/>
        </p:nvSpPr>
        <p:spPr>
          <a:xfrm>
            <a:off x="4354200" y="500724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10800">
            <a:solidFill>
              <a:srgbClr val="c9e8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7" name="CustomShape 125"/>
          <p:cNvSpPr/>
          <p:nvPr/>
        </p:nvSpPr>
        <p:spPr>
          <a:xfrm>
            <a:off x="4354200" y="50025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cce8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8" name="CustomShape 126"/>
          <p:cNvSpPr/>
          <p:nvPr/>
        </p:nvSpPr>
        <p:spPr>
          <a:xfrm>
            <a:off x="4354200" y="49978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cee9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9" name="CustomShape 127"/>
          <p:cNvSpPr/>
          <p:nvPr/>
        </p:nvSpPr>
        <p:spPr>
          <a:xfrm>
            <a:off x="4354200" y="49942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cee9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CustomShape 128"/>
          <p:cNvSpPr/>
          <p:nvPr/>
        </p:nvSpPr>
        <p:spPr>
          <a:xfrm>
            <a:off x="4354200" y="49896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d0ea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1" name="CustomShape 129"/>
          <p:cNvSpPr/>
          <p:nvPr/>
        </p:nvSpPr>
        <p:spPr>
          <a:xfrm>
            <a:off x="4354200" y="498564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d1e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2" name="CustomShape 130"/>
          <p:cNvSpPr/>
          <p:nvPr/>
        </p:nvSpPr>
        <p:spPr>
          <a:xfrm>
            <a:off x="4354200" y="49813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d2e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3" name="CustomShape 131"/>
          <p:cNvSpPr/>
          <p:nvPr/>
        </p:nvSpPr>
        <p:spPr>
          <a:xfrm>
            <a:off x="4354200" y="49773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d4e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4" name="CustomShape 132"/>
          <p:cNvSpPr/>
          <p:nvPr/>
        </p:nvSpPr>
        <p:spPr>
          <a:xfrm>
            <a:off x="4354200" y="49726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d5ec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5" name="CustomShape 133"/>
          <p:cNvSpPr/>
          <p:nvPr/>
        </p:nvSpPr>
        <p:spPr>
          <a:xfrm>
            <a:off x="4354200" y="49683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d7ec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6" name="CustomShape 134"/>
          <p:cNvSpPr/>
          <p:nvPr/>
        </p:nvSpPr>
        <p:spPr>
          <a:xfrm>
            <a:off x="4354200" y="49636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d7ec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7" name="CustomShape 135"/>
          <p:cNvSpPr/>
          <p:nvPr/>
        </p:nvSpPr>
        <p:spPr>
          <a:xfrm>
            <a:off x="4354200" y="49590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daed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8" name="CustomShape 136"/>
          <p:cNvSpPr/>
          <p:nvPr/>
        </p:nvSpPr>
        <p:spPr>
          <a:xfrm>
            <a:off x="4354200" y="49554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dbee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9" name="CustomShape 137"/>
          <p:cNvSpPr/>
          <p:nvPr/>
        </p:nvSpPr>
        <p:spPr>
          <a:xfrm>
            <a:off x="4354200" y="49507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ddee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0" name="CustomShape 138"/>
          <p:cNvSpPr/>
          <p:nvPr/>
        </p:nvSpPr>
        <p:spPr>
          <a:xfrm>
            <a:off x="4354200" y="49467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dfef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1" name="CustomShape 139"/>
          <p:cNvSpPr/>
          <p:nvPr/>
        </p:nvSpPr>
        <p:spPr>
          <a:xfrm>
            <a:off x="4354200" y="49431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dff0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2" name="CustomShape 140"/>
          <p:cNvSpPr/>
          <p:nvPr/>
        </p:nvSpPr>
        <p:spPr>
          <a:xfrm>
            <a:off x="4354200" y="49384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e1f1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3" name="CustomShape 141"/>
          <p:cNvSpPr/>
          <p:nvPr/>
        </p:nvSpPr>
        <p:spPr>
          <a:xfrm>
            <a:off x="4354200" y="49338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10800">
            <a:solidFill>
              <a:srgbClr val="e1f1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4" name="CustomShape 142"/>
          <p:cNvSpPr/>
          <p:nvPr/>
        </p:nvSpPr>
        <p:spPr>
          <a:xfrm>
            <a:off x="4354200" y="49294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10800">
            <a:solidFill>
              <a:srgbClr val="e2f1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5" name="CustomShape 143"/>
          <p:cNvSpPr/>
          <p:nvPr/>
        </p:nvSpPr>
        <p:spPr>
          <a:xfrm>
            <a:off x="4354200" y="49248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e4f3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6" name="CustomShape 144"/>
          <p:cNvSpPr/>
          <p:nvPr/>
        </p:nvSpPr>
        <p:spPr>
          <a:xfrm>
            <a:off x="4354200" y="49201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e7f4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7" name="CustomShape 145"/>
          <p:cNvSpPr/>
          <p:nvPr/>
        </p:nvSpPr>
        <p:spPr>
          <a:xfrm>
            <a:off x="4354200" y="49165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e8f4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8" name="CustomShape 146"/>
          <p:cNvSpPr/>
          <p:nvPr/>
        </p:nvSpPr>
        <p:spPr>
          <a:xfrm>
            <a:off x="4354200" y="49125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eaf5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9" name="CustomShape 147"/>
          <p:cNvSpPr/>
          <p:nvPr/>
        </p:nvSpPr>
        <p:spPr>
          <a:xfrm>
            <a:off x="4354200" y="49078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ebf6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0" name="CustomShape 148"/>
          <p:cNvSpPr/>
          <p:nvPr/>
        </p:nvSpPr>
        <p:spPr>
          <a:xfrm>
            <a:off x="4354200" y="49042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ecf6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1" name="CustomShape 149"/>
          <p:cNvSpPr/>
          <p:nvPr/>
        </p:nvSpPr>
        <p:spPr>
          <a:xfrm>
            <a:off x="4354200" y="48988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10800">
            <a:solidFill>
              <a:srgbClr val="ecf6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2" name="CustomShape 150"/>
          <p:cNvSpPr/>
          <p:nvPr/>
        </p:nvSpPr>
        <p:spPr>
          <a:xfrm>
            <a:off x="4354200" y="48949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edf7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3" name="CustomShape 151"/>
          <p:cNvSpPr/>
          <p:nvPr/>
        </p:nvSpPr>
        <p:spPr>
          <a:xfrm>
            <a:off x="4354200" y="48898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eff8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4" name="CustomShape 152"/>
          <p:cNvSpPr/>
          <p:nvPr/>
        </p:nvSpPr>
        <p:spPr>
          <a:xfrm>
            <a:off x="4354200" y="48859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f0f8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5" name="CustomShape 153"/>
          <p:cNvSpPr/>
          <p:nvPr/>
        </p:nvSpPr>
        <p:spPr>
          <a:xfrm>
            <a:off x="4354200" y="488124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f1f8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6" name="CustomShape 154"/>
          <p:cNvSpPr/>
          <p:nvPr/>
        </p:nvSpPr>
        <p:spPr>
          <a:xfrm>
            <a:off x="4354200" y="487764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f4f9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7" name="CustomShape 155"/>
          <p:cNvSpPr/>
          <p:nvPr/>
        </p:nvSpPr>
        <p:spPr>
          <a:xfrm>
            <a:off x="4354200" y="48729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f5f9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CustomShape 156"/>
          <p:cNvSpPr/>
          <p:nvPr/>
        </p:nvSpPr>
        <p:spPr>
          <a:xfrm>
            <a:off x="4354200" y="48690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f5f9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9" name="CustomShape 157"/>
          <p:cNvSpPr/>
          <p:nvPr/>
        </p:nvSpPr>
        <p:spPr>
          <a:xfrm>
            <a:off x="4354200" y="48654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f7fa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0" name="CustomShape 158"/>
          <p:cNvSpPr/>
          <p:nvPr/>
        </p:nvSpPr>
        <p:spPr>
          <a:xfrm>
            <a:off x="4354200" y="48600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f8fb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1" name="CustomShape 159"/>
          <p:cNvSpPr/>
          <p:nvPr/>
        </p:nvSpPr>
        <p:spPr>
          <a:xfrm>
            <a:off x="4354200" y="48564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10800">
            <a:solidFill>
              <a:srgbClr val="f9fb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2" name="CustomShape 160"/>
          <p:cNvSpPr/>
          <p:nvPr/>
        </p:nvSpPr>
        <p:spPr>
          <a:xfrm>
            <a:off x="4354200" y="485100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9000">
            <a:solidFill>
              <a:srgbClr val="fafc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3" name="CustomShape 161"/>
          <p:cNvSpPr/>
          <p:nvPr/>
        </p:nvSpPr>
        <p:spPr>
          <a:xfrm>
            <a:off x="4354200" y="484704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fbfd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4" name="CustomShape 162"/>
          <p:cNvSpPr/>
          <p:nvPr/>
        </p:nvSpPr>
        <p:spPr>
          <a:xfrm>
            <a:off x="4354200" y="484236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7560">
            <a:solidFill>
              <a:srgbClr val="fdfd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5" name="CustomShape 163"/>
          <p:cNvSpPr/>
          <p:nvPr/>
        </p:nvSpPr>
        <p:spPr>
          <a:xfrm>
            <a:off x="4354200" y="484092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46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6" name="CustomShape 164"/>
          <p:cNvSpPr/>
          <p:nvPr/>
        </p:nvSpPr>
        <p:spPr>
          <a:xfrm>
            <a:off x="4354200" y="4839480"/>
            <a:ext cx="1243080" cy="360"/>
          </a:xfrm>
          <a:custGeom>
            <a:avLst/>
            <a:gdLst/>
            <a:ahLst/>
            <a:rect l="l" t="t" r="r" b="b"/>
            <a:pathLst>
              <a:path w="1243964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noFill/>
          <a:ln w="32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7" name="CustomShape 165"/>
          <p:cNvSpPr/>
          <p:nvPr/>
        </p:nvSpPr>
        <p:spPr>
          <a:xfrm>
            <a:off x="4402800" y="5187600"/>
            <a:ext cx="1086480" cy="138240"/>
          </a:xfrm>
          <a:custGeom>
            <a:avLst/>
            <a:gdLst/>
            <a:ahLst/>
            <a:rect l="l" t="t" r="r" b="b"/>
            <a:pathLst>
              <a:path w="1087120" h="139064">
                <a:moveTo>
                  <a:pt x="0" y="138683"/>
                </a:moveTo>
                <a:lnTo>
                  <a:pt x="1086612" y="138683"/>
                </a:lnTo>
                <a:lnTo>
                  <a:pt x="1086612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8" name="CustomShape 166"/>
          <p:cNvSpPr/>
          <p:nvPr/>
        </p:nvSpPr>
        <p:spPr>
          <a:xfrm>
            <a:off x="4402800" y="5187600"/>
            <a:ext cx="1086480" cy="138240"/>
          </a:xfrm>
          <a:custGeom>
            <a:avLst/>
            <a:gdLst/>
            <a:ahLst/>
            <a:rect l="l" t="t" r="r" b="b"/>
            <a:pathLst>
              <a:path w="1087120" h="139064">
                <a:moveTo>
                  <a:pt x="0" y="138683"/>
                </a:moveTo>
                <a:lnTo>
                  <a:pt x="1086612" y="138683"/>
                </a:lnTo>
                <a:lnTo>
                  <a:pt x="1086612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noFill/>
          <a:ln w="1224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9" name="CustomShape 167"/>
          <p:cNvSpPr/>
          <p:nvPr/>
        </p:nvSpPr>
        <p:spPr>
          <a:xfrm>
            <a:off x="4415400" y="5191920"/>
            <a:ext cx="810720" cy="10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700" spc="-7" strike="noStrike">
                <a:solidFill>
                  <a:srgbClr val="2a2828"/>
                </a:solidFill>
                <a:latin typeface="Arial"/>
                <a:ea typeface="DejaVu Sans"/>
              </a:rPr>
              <a:t>ÁGUA</a:t>
            </a:r>
            <a:r>
              <a:rPr b="1" lang="fr-FR" sz="700" spc="-69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700" spc="-1" strike="noStrike">
                <a:solidFill>
                  <a:srgbClr val="2a2828"/>
                </a:solidFill>
                <a:latin typeface="Arial"/>
                <a:ea typeface="DejaVu Sans"/>
              </a:rPr>
              <a:t>PROFUNDA</a:t>
            </a:r>
            <a:endParaRPr b="0" lang="fr-FR" sz="700" spc="-1" strike="noStrike">
              <a:latin typeface="Arial"/>
            </a:endParaRPr>
          </a:p>
        </p:txBody>
      </p:sp>
      <p:sp>
        <p:nvSpPr>
          <p:cNvPr id="880" name="CustomShape 168"/>
          <p:cNvSpPr/>
          <p:nvPr/>
        </p:nvSpPr>
        <p:spPr>
          <a:xfrm>
            <a:off x="5512320" y="5154120"/>
            <a:ext cx="59040" cy="360"/>
          </a:xfrm>
          <a:custGeom>
            <a:avLst/>
            <a:gdLst/>
            <a:ahLst/>
            <a:rect l="l" t="t" r="r" b="b"/>
            <a:pathLst>
              <a:path w="59689" h="0">
                <a:moveTo>
                  <a:pt x="0" y="0"/>
                </a:moveTo>
                <a:lnTo>
                  <a:pt x="59436" y="0"/>
                </a:lnTo>
              </a:path>
            </a:pathLst>
          </a:custGeom>
          <a:noFill/>
          <a:ln w="2736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1" name="CustomShape 169"/>
          <p:cNvSpPr/>
          <p:nvPr/>
        </p:nvSpPr>
        <p:spPr>
          <a:xfrm>
            <a:off x="5499720" y="5191920"/>
            <a:ext cx="105480" cy="10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700" spc="-1" strike="noStrike" u="heavy">
                <a:solidFill>
                  <a:srgbClr val="2a2828"/>
                </a:solidFill>
                <a:uFillTx/>
                <a:latin typeface="Arial"/>
                <a:ea typeface="DejaVu Sans"/>
              </a:rPr>
              <a:t> </a:t>
            </a:r>
            <a:r>
              <a:rPr b="1" lang="fr-FR" sz="700" spc="46" strike="noStrike" u="heavy">
                <a:solidFill>
                  <a:srgbClr val="2a2828"/>
                </a:solidFill>
                <a:uFillTx/>
                <a:latin typeface="Arial"/>
                <a:ea typeface="DejaVu Sans"/>
              </a:rPr>
              <a:t> </a:t>
            </a:r>
            <a:endParaRPr b="0" lang="fr-FR" sz="700" spc="-1" strike="noStrike">
              <a:latin typeface="Arial"/>
            </a:endParaRPr>
          </a:p>
        </p:txBody>
      </p:sp>
      <p:sp>
        <p:nvSpPr>
          <p:cNvPr id="882" name="CustomShape 170"/>
          <p:cNvSpPr/>
          <p:nvPr/>
        </p:nvSpPr>
        <p:spPr>
          <a:xfrm>
            <a:off x="4462200" y="4866120"/>
            <a:ext cx="60120" cy="360"/>
          </a:xfrm>
          <a:custGeom>
            <a:avLst/>
            <a:gdLst/>
            <a:ahLst/>
            <a:rect l="l" t="t" r="r" b="b"/>
            <a:pathLst>
              <a:path w="60960" h="0">
                <a:moveTo>
                  <a:pt x="0" y="0"/>
                </a:moveTo>
                <a:lnTo>
                  <a:pt x="60960" y="0"/>
                </a:lnTo>
              </a:path>
            </a:pathLst>
          </a:custGeom>
          <a:noFill/>
          <a:ln w="2124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3" name="CustomShape 171"/>
          <p:cNvSpPr/>
          <p:nvPr/>
        </p:nvSpPr>
        <p:spPr>
          <a:xfrm>
            <a:off x="4690800" y="4866120"/>
            <a:ext cx="60120" cy="360"/>
          </a:xfrm>
          <a:custGeom>
            <a:avLst/>
            <a:gdLst/>
            <a:ahLst/>
            <a:rect l="l" t="t" r="r" b="b"/>
            <a:pathLst>
              <a:path w="60960" h="0">
                <a:moveTo>
                  <a:pt x="0" y="0"/>
                </a:moveTo>
                <a:lnTo>
                  <a:pt x="60960" y="0"/>
                </a:lnTo>
              </a:path>
            </a:pathLst>
          </a:custGeom>
          <a:noFill/>
          <a:ln w="2124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4" name="CustomShape 172"/>
          <p:cNvSpPr/>
          <p:nvPr/>
        </p:nvSpPr>
        <p:spPr>
          <a:xfrm>
            <a:off x="4919400" y="4866120"/>
            <a:ext cx="60120" cy="360"/>
          </a:xfrm>
          <a:custGeom>
            <a:avLst/>
            <a:gdLst/>
            <a:ahLst/>
            <a:rect l="l" t="t" r="r" b="b"/>
            <a:pathLst>
              <a:path w="60960" h="0">
                <a:moveTo>
                  <a:pt x="0" y="0"/>
                </a:moveTo>
                <a:lnTo>
                  <a:pt x="60960" y="0"/>
                </a:lnTo>
              </a:path>
            </a:pathLst>
          </a:custGeom>
          <a:noFill/>
          <a:ln w="2124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5" name="CustomShape 173"/>
          <p:cNvSpPr/>
          <p:nvPr/>
        </p:nvSpPr>
        <p:spPr>
          <a:xfrm>
            <a:off x="5145120" y="4866120"/>
            <a:ext cx="63360" cy="360"/>
          </a:xfrm>
          <a:custGeom>
            <a:avLst/>
            <a:gdLst/>
            <a:ahLst/>
            <a:rect l="l" t="t" r="r" b="b"/>
            <a:pathLst>
              <a:path w="64135" h="0">
                <a:moveTo>
                  <a:pt x="0" y="0"/>
                </a:moveTo>
                <a:lnTo>
                  <a:pt x="64008" y="0"/>
                </a:lnTo>
              </a:path>
            </a:pathLst>
          </a:custGeom>
          <a:noFill/>
          <a:ln w="2124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6" name="CustomShape 174"/>
          <p:cNvSpPr/>
          <p:nvPr/>
        </p:nvSpPr>
        <p:spPr>
          <a:xfrm>
            <a:off x="5373720" y="4866120"/>
            <a:ext cx="65160" cy="360"/>
          </a:xfrm>
          <a:custGeom>
            <a:avLst/>
            <a:gdLst/>
            <a:ahLst/>
            <a:rect l="l" t="t" r="r" b="b"/>
            <a:pathLst>
              <a:path w="66039" h="0">
                <a:moveTo>
                  <a:pt x="0" y="0"/>
                </a:moveTo>
                <a:lnTo>
                  <a:pt x="65532" y="0"/>
                </a:lnTo>
              </a:path>
            </a:pathLst>
          </a:custGeom>
          <a:noFill/>
          <a:ln w="2124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7" name="CustomShape 175"/>
          <p:cNvSpPr/>
          <p:nvPr/>
        </p:nvSpPr>
        <p:spPr>
          <a:xfrm>
            <a:off x="5286600" y="5154120"/>
            <a:ext cx="59040" cy="360"/>
          </a:xfrm>
          <a:custGeom>
            <a:avLst/>
            <a:gdLst/>
            <a:ahLst/>
            <a:rect l="l" t="t" r="r" b="b"/>
            <a:pathLst>
              <a:path w="59689" h="0">
                <a:moveTo>
                  <a:pt x="0" y="0"/>
                </a:moveTo>
                <a:lnTo>
                  <a:pt x="59436" y="0"/>
                </a:lnTo>
              </a:path>
            </a:pathLst>
          </a:custGeom>
          <a:noFill/>
          <a:ln w="2736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8" name="CustomShape 176"/>
          <p:cNvSpPr/>
          <p:nvPr/>
        </p:nvSpPr>
        <p:spPr>
          <a:xfrm>
            <a:off x="5088600" y="5154120"/>
            <a:ext cx="59040" cy="360"/>
          </a:xfrm>
          <a:custGeom>
            <a:avLst/>
            <a:gdLst/>
            <a:ahLst/>
            <a:rect l="l" t="t" r="r" b="b"/>
            <a:pathLst>
              <a:path w="59689" h="0">
                <a:moveTo>
                  <a:pt x="0" y="0"/>
                </a:moveTo>
                <a:lnTo>
                  <a:pt x="59436" y="0"/>
                </a:lnTo>
              </a:path>
            </a:pathLst>
          </a:custGeom>
          <a:noFill/>
          <a:ln w="2736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9" name="CustomShape 177"/>
          <p:cNvSpPr/>
          <p:nvPr/>
        </p:nvSpPr>
        <p:spPr>
          <a:xfrm>
            <a:off x="4876920" y="5154120"/>
            <a:ext cx="60120" cy="360"/>
          </a:xfrm>
          <a:custGeom>
            <a:avLst/>
            <a:gdLst/>
            <a:ahLst/>
            <a:rect l="l" t="t" r="r" b="b"/>
            <a:pathLst>
              <a:path w="60960" h="0">
                <a:moveTo>
                  <a:pt x="0" y="0"/>
                </a:moveTo>
                <a:lnTo>
                  <a:pt x="60960" y="0"/>
                </a:lnTo>
              </a:path>
            </a:pathLst>
          </a:custGeom>
          <a:noFill/>
          <a:ln w="2736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0" name="CustomShape 178"/>
          <p:cNvSpPr/>
          <p:nvPr/>
        </p:nvSpPr>
        <p:spPr>
          <a:xfrm>
            <a:off x="4721400" y="5154120"/>
            <a:ext cx="65160" cy="360"/>
          </a:xfrm>
          <a:custGeom>
            <a:avLst/>
            <a:gdLst/>
            <a:ahLst/>
            <a:rect l="l" t="t" r="r" b="b"/>
            <a:pathLst>
              <a:path w="66039" h="0">
                <a:moveTo>
                  <a:pt x="0" y="0"/>
                </a:moveTo>
                <a:lnTo>
                  <a:pt x="65532" y="0"/>
                </a:lnTo>
              </a:path>
            </a:pathLst>
          </a:custGeom>
          <a:noFill/>
          <a:ln w="2736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1" name="CustomShape 179"/>
          <p:cNvSpPr/>
          <p:nvPr/>
        </p:nvSpPr>
        <p:spPr>
          <a:xfrm>
            <a:off x="4530960" y="5154120"/>
            <a:ext cx="65160" cy="360"/>
          </a:xfrm>
          <a:custGeom>
            <a:avLst/>
            <a:gdLst/>
            <a:ahLst/>
            <a:rect l="l" t="t" r="r" b="b"/>
            <a:pathLst>
              <a:path w="66039" h="0">
                <a:moveTo>
                  <a:pt x="0" y="0"/>
                </a:moveTo>
                <a:lnTo>
                  <a:pt x="65532" y="0"/>
                </a:lnTo>
              </a:path>
            </a:pathLst>
          </a:custGeom>
          <a:noFill/>
          <a:ln w="2736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2" name="CustomShape 180"/>
          <p:cNvSpPr/>
          <p:nvPr/>
        </p:nvSpPr>
        <p:spPr>
          <a:xfrm>
            <a:off x="4402800" y="5154120"/>
            <a:ext cx="59040" cy="360"/>
          </a:xfrm>
          <a:custGeom>
            <a:avLst/>
            <a:gdLst/>
            <a:ahLst/>
            <a:rect l="l" t="t" r="r" b="b"/>
            <a:pathLst>
              <a:path w="59689" h="0">
                <a:moveTo>
                  <a:pt x="0" y="0"/>
                </a:moveTo>
                <a:lnTo>
                  <a:pt x="59436" y="0"/>
                </a:lnTo>
              </a:path>
            </a:pathLst>
          </a:custGeom>
          <a:noFill/>
          <a:ln w="27360">
            <a:solidFill>
              <a:srgbClr val="29166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3" name="CustomShape 181"/>
          <p:cNvSpPr/>
          <p:nvPr/>
        </p:nvSpPr>
        <p:spPr>
          <a:xfrm>
            <a:off x="4434840" y="4920840"/>
            <a:ext cx="1105920" cy="188640"/>
          </a:xfrm>
          <a:custGeom>
            <a:avLst/>
            <a:gdLst/>
            <a:ahLst/>
            <a:rect l="l" t="t" r="r" b="b"/>
            <a:pathLst>
              <a:path w="1106804" h="189229">
                <a:moveTo>
                  <a:pt x="1046099" y="0"/>
                </a:moveTo>
                <a:lnTo>
                  <a:pt x="60325" y="0"/>
                </a:lnTo>
                <a:lnTo>
                  <a:pt x="52324" y="3174"/>
                </a:lnTo>
                <a:lnTo>
                  <a:pt x="39624" y="8000"/>
                </a:lnTo>
                <a:lnTo>
                  <a:pt x="26924" y="17525"/>
                </a:lnTo>
                <a:lnTo>
                  <a:pt x="17399" y="25399"/>
                </a:lnTo>
                <a:lnTo>
                  <a:pt x="9525" y="38099"/>
                </a:lnTo>
                <a:lnTo>
                  <a:pt x="4699" y="55625"/>
                </a:lnTo>
                <a:lnTo>
                  <a:pt x="0" y="68325"/>
                </a:lnTo>
                <a:lnTo>
                  <a:pt x="0" y="115950"/>
                </a:lnTo>
                <a:lnTo>
                  <a:pt x="4699" y="133349"/>
                </a:lnTo>
                <a:lnTo>
                  <a:pt x="26924" y="171449"/>
                </a:lnTo>
                <a:lnTo>
                  <a:pt x="52324" y="185800"/>
                </a:lnTo>
                <a:lnTo>
                  <a:pt x="60325" y="188975"/>
                </a:lnTo>
                <a:lnTo>
                  <a:pt x="1046099" y="188975"/>
                </a:lnTo>
                <a:lnTo>
                  <a:pt x="1058799" y="185800"/>
                </a:lnTo>
                <a:lnTo>
                  <a:pt x="1096899" y="150875"/>
                </a:lnTo>
                <a:lnTo>
                  <a:pt x="1106424" y="115950"/>
                </a:lnTo>
                <a:lnTo>
                  <a:pt x="1106424" y="68325"/>
                </a:lnTo>
                <a:lnTo>
                  <a:pt x="1101725" y="55625"/>
                </a:lnTo>
                <a:lnTo>
                  <a:pt x="1096899" y="38099"/>
                </a:lnTo>
                <a:lnTo>
                  <a:pt x="1089025" y="25399"/>
                </a:lnTo>
                <a:lnTo>
                  <a:pt x="1081024" y="17525"/>
                </a:lnTo>
                <a:lnTo>
                  <a:pt x="1066800" y="8000"/>
                </a:lnTo>
                <a:lnTo>
                  <a:pt x="1058799" y="3174"/>
                </a:lnTo>
                <a:lnTo>
                  <a:pt x="1046099" y="0"/>
                </a:lnTo>
                <a:close/>
              </a:path>
            </a:pathLst>
          </a:custGeom>
          <a:solidFill>
            <a:srgbClr val="fff5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4" name="CustomShape 182"/>
          <p:cNvSpPr/>
          <p:nvPr/>
        </p:nvSpPr>
        <p:spPr>
          <a:xfrm>
            <a:off x="4434840" y="4920840"/>
            <a:ext cx="1105920" cy="188640"/>
          </a:xfrm>
          <a:custGeom>
            <a:avLst/>
            <a:gdLst/>
            <a:ahLst/>
            <a:rect l="l" t="t" r="r" b="b"/>
            <a:pathLst>
              <a:path w="1106804" h="189229">
                <a:moveTo>
                  <a:pt x="60325" y="0"/>
                </a:moveTo>
                <a:lnTo>
                  <a:pt x="1046099" y="0"/>
                </a:lnTo>
                <a:lnTo>
                  <a:pt x="1058799" y="3174"/>
                </a:lnTo>
                <a:lnTo>
                  <a:pt x="1096899" y="38099"/>
                </a:lnTo>
                <a:lnTo>
                  <a:pt x="1101725" y="55625"/>
                </a:lnTo>
                <a:lnTo>
                  <a:pt x="1106424" y="68325"/>
                </a:lnTo>
                <a:lnTo>
                  <a:pt x="1106424" y="90550"/>
                </a:lnTo>
                <a:lnTo>
                  <a:pt x="1106424" y="98424"/>
                </a:lnTo>
                <a:lnTo>
                  <a:pt x="1106424" y="115950"/>
                </a:lnTo>
                <a:lnTo>
                  <a:pt x="1101725" y="133349"/>
                </a:lnTo>
                <a:lnTo>
                  <a:pt x="1081024" y="171449"/>
                </a:lnTo>
                <a:lnTo>
                  <a:pt x="1046099" y="188975"/>
                </a:lnTo>
                <a:lnTo>
                  <a:pt x="60325" y="188975"/>
                </a:lnTo>
                <a:lnTo>
                  <a:pt x="52324" y="185800"/>
                </a:lnTo>
                <a:lnTo>
                  <a:pt x="39624" y="180974"/>
                </a:lnTo>
                <a:lnTo>
                  <a:pt x="9525" y="150875"/>
                </a:lnTo>
                <a:lnTo>
                  <a:pt x="0" y="115950"/>
                </a:lnTo>
                <a:lnTo>
                  <a:pt x="0" y="98424"/>
                </a:lnTo>
                <a:lnTo>
                  <a:pt x="0" y="90550"/>
                </a:lnTo>
                <a:lnTo>
                  <a:pt x="0" y="68325"/>
                </a:lnTo>
                <a:lnTo>
                  <a:pt x="4699" y="55625"/>
                </a:lnTo>
                <a:lnTo>
                  <a:pt x="9525" y="38099"/>
                </a:lnTo>
                <a:lnTo>
                  <a:pt x="17399" y="25399"/>
                </a:lnTo>
                <a:lnTo>
                  <a:pt x="26924" y="17525"/>
                </a:lnTo>
                <a:lnTo>
                  <a:pt x="39624" y="8000"/>
                </a:lnTo>
                <a:lnTo>
                  <a:pt x="52324" y="3174"/>
                </a:lnTo>
                <a:lnTo>
                  <a:pt x="60325" y="0"/>
                </a:lnTo>
              </a:path>
            </a:pathLst>
          </a:custGeom>
          <a:noFill/>
          <a:ln w="12240">
            <a:solidFill>
              <a:srgbClr val="1f1a1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5" name="CustomShape 183"/>
          <p:cNvSpPr/>
          <p:nvPr/>
        </p:nvSpPr>
        <p:spPr>
          <a:xfrm>
            <a:off x="4644000" y="5015160"/>
            <a:ext cx="60840" cy="7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500" spc="-1" strike="noStrike">
                <a:solidFill>
                  <a:srgbClr val="2a2828"/>
                </a:solidFill>
                <a:latin typeface="Arial"/>
                <a:ea typeface="DejaVu Sans"/>
              </a:rPr>
              <a:t>3</a:t>
            </a:r>
            <a:endParaRPr b="0" lang="fr-FR" sz="500" spc="-1" strike="noStrike">
              <a:latin typeface="Arial"/>
            </a:endParaRPr>
          </a:p>
        </p:txBody>
      </p:sp>
      <p:sp>
        <p:nvSpPr>
          <p:cNvPr id="896" name="CustomShape 184"/>
          <p:cNvSpPr/>
          <p:nvPr/>
        </p:nvSpPr>
        <p:spPr>
          <a:xfrm>
            <a:off x="4483800" y="4949280"/>
            <a:ext cx="211320" cy="11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600" spc="-1" strike="noStrike">
                <a:solidFill>
                  <a:srgbClr val="2a2828"/>
                </a:solidFill>
                <a:latin typeface="Arial"/>
                <a:ea typeface="DejaVu Sans"/>
              </a:rPr>
              <a:t>NO</a:t>
            </a:r>
            <a:r>
              <a:rPr b="1" lang="fr-FR" sz="600" spc="131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750" spc="-1" strike="noStrike" baseline="33000">
                <a:solidFill>
                  <a:srgbClr val="2a2828"/>
                </a:solidFill>
                <a:latin typeface="Arial"/>
                <a:ea typeface="DejaVu Sans"/>
              </a:rPr>
              <a:t>-</a:t>
            </a:r>
            <a:endParaRPr b="0" lang="fr-FR" sz="750" spc="-1" strike="noStrike">
              <a:latin typeface="Arial"/>
            </a:endParaRPr>
          </a:p>
        </p:txBody>
      </p:sp>
      <p:sp>
        <p:nvSpPr>
          <p:cNvPr id="897" name="CustomShape 185"/>
          <p:cNvSpPr/>
          <p:nvPr/>
        </p:nvSpPr>
        <p:spPr>
          <a:xfrm>
            <a:off x="4769640" y="4916520"/>
            <a:ext cx="714240" cy="15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900" spc="-1" strike="noStrike" baseline="-23000">
                <a:solidFill>
                  <a:srgbClr val="2a2828"/>
                </a:solidFill>
                <a:latin typeface="Arial"/>
                <a:ea typeface="DejaVu Sans"/>
              </a:rPr>
              <a:t>K </a:t>
            </a:r>
            <a:r>
              <a:rPr b="1" lang="fr-FR" sz="500" spc="-1" strike="noStrike">
                <a:solidFill>
                  <a:srgbClr val="2a2828"/>
                </a:solidFill>
                <a:latin typeface="Arial"/>
                <a:ea typeface="DejaVu Sans"/>
              </a:rPr>
              <a:t>+   </a:t>
            </a:r>
            <a:r>
              <a:rPr b="1" lang="fr-FR" sz="900" spc="-1" strike="noStrike" baseline="-23000">
                <a:solidFill>
                  <a:srgbClr val="2a2828"/>
                </a:solidFill>
                <a:latin typeface="Arial"/>
                <a:ea typeface="DejaVu Sans"/>
              </a:rPr>
              <a:t>Ca  </a:t>
            </a:r>
            <a:r>
              <a:rPr b="1" lang="fr-FR" sz="500" spc="-1" strike="noStrike">
                <a:solidFill>
                  <a:srgbClr val="2a2828"/>
                </a:solidFill>
                <a:latin typeface="Arial"/>
                <a:ea typeface="DejaVu Sans"/>
              </a:rPr>
              <a:t>2+     </a:t>
            </a:r>
            <a:r>
              <a:rPr b="1" lang="fr-FR" sz="900" spc="-1" strike="noStrike" baseline="-23000">
                <a:solidFill>
                  <a:srgbClr val="2a2828"/>
                </a:solidFill>
                <a:latin typeface="Arial"/>
                <a:ea typeface="DejaVu Sans"/>
              </a:rPr>
              <a:t>Mg</a:t>
            </a:r>
            <a:r>
              <a:rPr b="1" lang="fr-FR" sz="900" spc="168" strike="noStrike" baseline="-23000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750" spc="-1" strike="noStrike" baseline="5000">
                <a:solidFill>
                  <a:srgbClr val="2a2828"/>
                </a:solidFill>
                <a:latin typeface="Arial"/>
                <a:ea typeface="DejaVu Sans"/>
              </a:rPr>
              <a:t>2+</a:t>
            </a:r>
            <a:endParaRPr b="0" lang="fr-FR" sz="750" spc="-1" strike="noStrike">
              <a:latin typeface="Arial"/>
            </a:endParaRPr>
          </a:p>
        </p:txBody>
      </p:sp>
      <p:sp>
        <p:nvSpPr>
          <p:cNvPr id="898" name="CustomShape 186"/>
          <p:cNvSpPr/>
          <p:nvPr/>
        </p:nvSpPr>
        <p:spPr>
          <a:xfrm>
            <a:off x="4159080" y="273636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9" name="CustomShape 187"/>
          <p:cNvSpPr/>
          <p:nvPr/>
        </p:nvSpPr>
        <p:spPr>
          <a:xfrm>
            <a:off x="65520" y="273636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0" name="CustomShape 188"/>
          <p:cNvSpPr/>
          <p:nvPr/>
        </p:nvSpPr>
        <p:spPr>
          <a:xfrm>
            <a:off x="4159080" y="27342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1" name="CustomShape 189"/>
          <p:cNvSpPr/>
          <p:nvPr/>
        </p:nvSpPr>
        <p:spPr>
          <a:xfrm>
            <a:off x="65520" y="27342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2" name="CustomShape 190"/>
          <p:cNvSpPr/>
          <p:nvPr/>
        </p:nvSpPr>
        <p:spPr>
          <a:xfrm>
            <a:off x="4159080" y="272736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108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3" name="CustomShape 191"/>
          <p:cNvSpPr/>
          <p:nvPr/>
        </p:nvSpPr>
        <p:spPr>
          <a:xfrm>
            <a:off x="65520" y="272736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108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4" name="CustomShape 192"/>
          <p:cNvSpPr/>
          <p:nvPr/>
        </p:nvSpPr>
        <p:spPr>
          <a:xfrm>
            <a:off x="4159080" y="272268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108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5" name="CustomShape 193"/>
          <p:cNvSpPr/>
          <p:nvPr/>
        </p:nvSpPr>
        <p:spPr>
          <a:xfrm>
            <a:off x="65520" y="272268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108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6" name="CustomShape 194"/>
          <p:cNvSpPr/>
          <p:nvPr/>
        </p:nvSpPr>
        <p:spPr>
          <a:xfrm>
            <a:off x="4159080" y="27180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7" name="CustomShape 195"/>
          <p:cNvSpPr/>
          <p:nvPr/>
        </p:nvSpPr>
        <p:spPr>
          <a:xfrm>
            <a:off x="65520" y="27180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8" name="CustomShape 196"/>
          <p:cNvSpPr/>
          <p:nvPr/>
        </p:nvSpPr>
        <p:spPr>
          <a:xfrm>
            <a:off x="4159080" y="271332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9" name="CustomShape 197"/>
          <p:cNvSpPr/>
          <p:nvPr/>
        </p:nvSpPr>
        <p:spPr>
          <a:xfrm>
            <a:off x="65520" y="271332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0" name="CustomShape 198"/>
          <p:cNvSpPr/>
          <p:nvPr/>
        </p:nvSpPr>
        <p:spPr>
          <a:xfrm>
            <a:off x="4159080" y="270972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dfd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1" name="CustomShape 199"/>
          <p:cNvSpPr/>
          <p:nvPr/>
        </p:nvSpPr>
        <p:spPr>
          <a:xfrm>
            <a:off x="65520" y="270972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dfd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2" name="CustomShape 200"/>
          <p:cNvSpPr/>
          <p:nvPr/>
        </p:nvSpPr>
        <p:spPr>
          <a:xfrm>
            <a:off x="4159080" y="2697480"/>
            <a:ext cx="3027600" cy="11880"/>
          </a:xfrm>
          <a:custGeom>
            <a:avLst/>
            <a:gdLst/>
            <a:ahLst/>
            <a:rect l="l" t="t" r="r" b="b"/>
            <a:pathLst>
              <a:path w="3028315" h="12700">
                <a:moveTo>
                  <a:pt x="0" y="12192"/>
                </a:moveTo>
                <a:lnTo>
                  <a:pt x="3028187" y="12192"/>
                </a:lnTo>
                <a:lnTo>
                  <a:pt x="3028187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3" name="CustomShape 201"/>
          <p:cNvSpPr/>
          <p:nvPr/>
        </p:nvSpPr>
        <p:spPr>
          <a:xfrm>
            <a:off x="65520" y="2697480"/>
            <a:ext cx="1048320" cy="11880"/>
          </a:xfrm>
          <a:custGeom>
            <a:avLst/>
            <a:gdLst/>
            <a:ahLst/>
            <a:rect l="l" t="t" r="r" b="b"/>
            <a:pathLst>
              <a:path w="1049020" h="12700">
                <a:moveTo>
                  <a:pt x="0" y="12192"/>
                </a:moveTo>
                <a:lnTo>
                  <a:pt x="1048512" y="12192"/>
                </a:lnTo>
                <a:lnTo>
                  <a:pt x="104851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4" name="CustomShape 202"/>
          <p:cNvSpPr/>
          <p:nvPr/>
        </p:nvSpPr>
        <p:spPr>
          <a:xfrm>
            <a:off x="4159080" y="2692800"/>
            <a:ext cx="3027600" cy="11880"/>
          </a:xfrm>
          <a:custGeom>
            <a:avLst/>
            <a:gdLst/>
            <a:ahLst/>
            <a:rect l="l" t="t" r="r" b="b"/>
            <a:pathLst>
              <a:path w="3028315" h="12700">
                <a:moveTo>
                  <a:pt x="0" y="12192"/>
                </a:moveTo>
                <a:lnTo>
                  <a:pt x="3028187" y="12192"/>
                </a:lnTo>
                <a:lnTo>
                  <a:pt x="3028187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5" name="CustomShape 203"/>
          <p:cNvSpPr/>
          <p:nvPr/>
        </p:nvSpPr>
        <p:spPr>
          <a:xfrm>
            <a:off x="65520" y="2692800"/>
            <a:ext cx="1048320" cy="11880"/>
          </a:xfrm>
          <a:custGeom>
            <a:avLst/>
            <a:gdLst/>
            <a:ahLst/>
            <a:rect l="l" t="t" r="r" b="b"/>
            <a:pathLst>
              <a:path w="1049020" h="12700">
                <a:moveTo>
                  <a:pt x="0" y="12192"/>
                </a:moveTo>
                <a:lnTo>
                  <a:pt x="1048512" y="12192"/>
                </a:lnTo>
                <a:lnTo>
                  <a:pt x="104851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6" name="CustomShape 204"/>
          <p:cNvSpPr/>
          <p:nvPr/>
        </p:nvSpPr>
        <p:spPr>
          <a:xfrm>
            <a:off x="4159080" y="26928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dfd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7" name="CustomShape 205"/>
          <p:cNvSpPr/>
          <p:nvPr/>
        </p:nvSpPr>
        <p:spPr>
          <a:xfrm>
            <a:off x="65520" y="26928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dfd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8" name="CustomShape 206"/>
          <p:cNvSpPr/>
          <p:nvPr/>
        </p:nvSpPr>
        <p:spPr>
          <a:xfrm>
            <a:off x="4159080" y="268848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dfd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9" name="CustomShape 207"/>
          <p:cNvSpPr/>
          <p:nvPr/>
        </p:nvSpPr>
        <p:spPr>
          <a:xfrm>
            <a:off x="65520" y="268848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dfdf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0" name="CustomShape 208"/>
          <p:cNvSpPr/>
          <p:nvPr/>
        </p:nvSpPr>
        <p:spPr>
          <a:xfrm>
            <a:off x="4159080" y="26838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bfd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1" name="CustomShape 209"/>
          <p:cNvSpPr/>
          <p:nvPr/>
        </p:nvSpPr>
        <p:spPr>
          <a:xfrm>
            <a:off x="65520" y="26838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bfd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2" name="CustomShape 210"/>
          <p:cNvSpPr/>
          <p:nvPr/>
        </p:nvSpPr>
        <p:spPr>
          <a:xfrm>
            <a:off x="4159080" y="267912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bfd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3" name="CustomShape 211"/>
          <p:cNvSpPr/>
          <p:nvPr/>
        </p:nvSpPr>
        <p:spPr>
          <a:xfrm>
            <a:off x="65520" y="267912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bfd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4" name="CustomShape 212"/>
          <p:cNvSpPr/>
          <p:nvPr/>
        </p:nvSpPr>
        <p:spPr>
          <a:xfrm>
            <a:off x="4159080" y="2666880"/>
            <a:ext cx="3027600" cy="11880"/>
          </a:xfrm>
          <a:custGeom>
            <a:avLst/>
            <a:gdLst/>
            <a:ahLst/>
            <a:rect l="l" t="t" r="r" b="b"/>
            <a:pathLst>
              <a:path w="3028315" h="12700">
                <a:moveTo>
                  <a:pt x="0" y="12192"/>
                </a:moveTo>
                <a:lnTo>
                  <a:pt x="3028187" y="12192"/>
                </a:lnTo>
                <a:lnTo>
                  <a:pt x="3028187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bfd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5" name="CustomShape 213"/>
          <p:cNvSpPr/>
          <p:nvPr/>
        </p:nvSpPr>
        <p:spPr>
          <a:xfrm>
            <a:off x="65520" y="2666880"/>
            <a:ext cx="1048320" cy="11880"/>
          </a:xfrm>
          <a:custGeom>
            <a:avLst/>
            <a:gdLst/>
            <a:ahLst/>
            <a:rect l="l" t="t" r="r" b="b"/>
            <a:pathLst>
              <a:path w="1049020" h="12700">
                <a:moveTo>
                  <a:pt x="0" y="12192"/>
                </a:moveTo>
                <a:lnTo>
                  <a:pt x="1048512" y="12192"/>
                </a:lnTo>
                <a:lnTo>
                  <a:pt x="104851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bfd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6" name="CustomShape 214"/>
          <p:cNvSpPr/>
          <p:nvPr/>
        </p:nvSpPr>
        <p:spPr>
          <a:xfrm>
            <a:off x="4159080" y="2662560"/>
            <a:ext cx="3027600" cy="11880"/>
          </a:xfrm>
          <a:custGeom>
            <a:avLst/>
            <a:gdLst/>
            <a:ahLst/>
            <a:rect l="l" t="t" r="r" b="b"/>
            <a:pathLst>
              <a:path w="3028315" h="12700">
                <a:moveTo>
                  <a:pt x="0" y="12192"/>
                </a:moveTo>
                <a:lnTo>
                  <a:pt x="3028187" y="12192"/>
                </a:lnTo>
                <a:lnTo>
                  <a:pt x="3028187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bfd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7" name="CustomShape 215"/>
          <p:cNvSpPr/>
          <p:nvPr/>
        </p:nvSpPr>
        <p:spPr>
          <a:xfrm>
            <a:off x="65520" y="2662560"/>
            <a:ext cx="1048320" cy="11880"/>
          </a:xfrm>
          <a:custGeom>
            <a:avLst/>
            <a:gdLst/>
            <a:ahLst/>
            <a:rect l="l" t="t" r="r" b="b"/>
            <a:pathLst>
              <a:path w="1049020" h="12700">
                <a:moveTo>
                  <a:pt x="0" y="12192"/>
                </a:moveTo>
                <a:lnTo>
                  <a:pt x="1048512" y="12192"/>
                </a:lnTo>
                <a:lnTo>
                  <a:pt x="104851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bfd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8" name="CustomShape 216"/>
          <p:cNvSpPr/>
          <p:nvPr/>
        </p:nvSpPr>
        <p:spPr>
          <a:xfrm>
            <a:off x="4159080" y="266256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bfd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9" name="CustomShape 217"/>
          <p:cNvSpPr/>
          <p:nvPr/>
        </p:nvSpPr>
        <p:spPr>
          <a:xfrm>
            <a:off x="65520" y="266256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bfdf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0" name="CustomShape 218"/>
          <p:cNvSpPr/>
          <p:nvPr/>
        </p:nvSpPr>
        <p:spPr>
          <a:xfrm>
            <a:off x="4159080" y="26586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afc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1" name="CustomShape 219"/>
          <p:cNvSpPr/>
          <p:nvPr/>
        </p:nvSpPr>
        <p:spPr>
          <a:xfrm>
            <a:off x="65520" y="26586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afc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2" name="CustomShape 220"/>
          <p:cNvSpPr/>
          <p:nvPr/>
        </p:nvSpPr>
        <p:spPr>
          <a:xfrm>
            <a:off x="4159080" y="265392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afc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3" name="CustomShape 221"/>
          <p:cNvSpPr/>
          <p:nvPr/>
        </p:nvSpPr>
        <p:spPr>
          <a:xfrm>
            <a:off x="65520" y="265392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afc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4" name="CustomShape 222"/>
          <p:cNvSpPr/>
          <p:nvPr/>
        </p:nvSpPr>
        <p:spPr>
          <a:xfrm>
            <a:off x="4159080" y="26496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10800">
            <a:solidFill>
              <a:srgbClr val="fafc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5" name="CustomShape 223"/>
          <p:cNvSpPr/>
          <p:nvPr/>
        </p:nvSpPr>
        <p:spPr>
          <a:xfrm>
            <a:off x="65520" y="26496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10800">
            <a:solidFill>
              <a:srgbClr val="fafc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6" name="CustomShape 224"/>
          <p:cNvSpPr/>
          <p:nvPr/>
        </p:nvSpPr>
        <p:spPr>
          <a:xfrm>
            <a:off x="4159080" y="2636640"/>
            <a:ext cx="3027600" cy="13320"/>
          </a:xfrm>
          <a:custGeom>
            <a:avLst/>
            <a:gdLst/>
            <a:ahLst/>
            <a:rect l="l" t="t" r="r" b="b"/>
            <a:pathLst>
              <a:path w="3028315" h="13969">
                <a:moveTo>
                  <a:pt x="0" y="13715"/>
                </a:moveTo>
                <a:lnTo>
                  <a:pt x="3028187" y="13715"/>
                </a:lnTo>
                <a:lnTo>
                  <a:pt x="3028187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fafc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7" name="CustomShape 225"/>
          <p:cNvSpPr/>
          <p:nvPr/>
        </p:nvSpPr>
        <p:spPr>
          <a:xfrm>
            <a:off x="65520" y="2636640"/>
            <a:ext cx="1048320" cy="13320"/>
          </a:xfrm>
          <a:custGeom>
            <a:avLst/>
            <a:gdLst/>
            <a:ahLst/>
            <a:rect l="l" t="t" r="r" b="b"/>
            <a:pathLst>
              <a:path w="1049020" h="13969">
                <a:moveTo>
                  <a:pt x="0" y="13715"/>
                </a:moveTo>
                <a:lnTo>
                  <a:pt x="1048512" y="13715"/>
                </a:lnTo>
                <a:lnTo>
                  <a:pt x="104851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fafc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8" name="CustomShape 226"/>
          <p:cNvSpPr/>
          <p:nvPr/>
        </p:nvSpPr>
        <p:spPr>
          <a:xfrm>
            <a:off x="4159080" y="2631960"/>
            <a:ext cx="3027600" cy="11880"/>
          </a:xfrm>
          <a:custGeom>
            <a:avLst/>
            <a:gdLst/>
            <a:ahLst/>
            <a:rect l="l" t="t" r="r" b="b"/>
            <a:pathLst>
              <a:path w="3028315" h="12700">
                <a:moveTo>
                  <a:pt x="0" y="12192"/>
                </a:moveTo>
                <a:lnTo>
                  <a:pt x="3028187" y="12192"/>
                </a:lnTo>
                <a:lnTo>
                  <a:pt x="3028187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afc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9" name="CustomShape 227"/>
          <p:cNvSpPr/>
          <p:nvPr/>
        </p:nvSpPr>
        <p:spPr>
          <a:xfrm>
            <a:off x="65520" y="2631960"/>
            <a:ext cx="1048320" cy="11880"/>
          </a:xfrm>
          <a:custGeom>
            <a:avLst/>
            <a:gdLst/>
            <a:ahLst/>
            <a:rect l="l" t="t" r="r" b="b"/>
            <a:pathLst>
              <a:path w="1049020" h="12700">
                <a:moveTo>
                  <a:pt x="0" y="12192"/>
                </a:moveTo>
                <a:lnTo>
                  <a:pt x="1048512" y="12192"/>
                </a:lnTo>
                <a:lnTo>
                  <a:pt x="104851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afc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0" name="CustomShape 228"/>
          <p:cNvSpPr/>
          <p:nvPr/>
        </p:nvSpPr>
        <p:spPr>
          <a:xfrm>
            <a:off x="4159080" y="263196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9f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1" name="CustomShape 229"/>
          <p:cNvSpPr/>
          <p:nvPr/>
        </p:nvSpPr>
        <p:spPr>
          <a:xfrm>
            <a:off x="65520" y="263196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9f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2" name="CustomShape 230"/>
          <p:cNvSpPr/>
          <p:nvPr/>
        </p:nvSpPr>
        <p:spPr>
          <a:xfrm>
            <a:off x="4159080" y="26280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9f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3" name="CustomShape 231"/>
          <p:cNvSpPr/>
          <p:nvPr/>
        </p:nvSpPr>
        <p:spPr>
          <a:xfrm>
            <a:off x="65520" y="26280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9f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4" name="CustomShape 232"/>
          <p:cNvSpPr/>
          <p:nvPr/>
        </p:nvSpPr>
        <p:spPr>
          <a:xfrm>
            <a:off x="4159080" y="262368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9f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5" name="CustomShape 233"/>
          <p:cNvSpPr/>
          <p:nvPr/>
        </p:nvSpPr>
        <p:spPr>
          <a:xfrm>
            <a:off x="65520" y="262368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9f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6" name="CustomShape 234"/>
          <p:cNvSpPr/>
          <p:nvPr/>
        </p:nvSpPr>
        <p:spPr>
          <a:xfrm>
            <a:off x="4159080" y="261972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9f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7" name="CustomShape 235"/>
          <p:cNvSpPr/>
          <p:nvPr/>
        </p:nvSpPr>
        <p:spPr>
          <a:xfrm>
            <a:off x="65520" y="261972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9f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8" name="CustomShape 236"/>
          <p:cNvSpPr/>
          <p:nvPr/>
        </p:nvSpPr>
        <p:spPr>
          <a:xfrm>
            <a:off x="4159080" y="261504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9f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9" name="CustomShape 237"/>
          <p:cNvSpPr/>
          <p:nvPr/>
        </p:nvSpPr>
        <p:spPr>
          <a:xfrm>
            <a:off x="65520" y="261504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9fbf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0" name="CustomShape 238"/>
          <p:cNvSpPr/>
          <p:nvPr/>
        </p:nvSpPr>
        <p:spPr>
          <a:xfrm>
            <a:off x="4159080" y="2601360"/>
            <a:ext cx="3027600" cy="13320"/>
          </a:xfrm>
          <a:custGeom>
            <a:avLst/>
            <a:gdLst/>
            <a:ahLst/>
            <a:rect l="l" t="t" r="r" b="b"/>
            <a:pathLst>
              <a:path w="3028315" h="13969">
                <a:moveTo>
                  <a:pt x="0" y="13715"/>
                </a:moveTo>
                <a:lnTo>
                  <a:pt x="3028187" y="13715"/>
                </a:lnTo>
                <a:lnTo>
                  <a:pt x="3028187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f8fb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1" name="CustomShape 239"/>
          <p:cNvSpPr/>
          <p:nvPr/>
        </p:nvSpPr>
        <p:spPr>
          <a:xfrm>
            <a:off x="65520" y="2601360"/>
            <a:ext cx="1048320" cy="13320"/>
          </a:xfrm>
          <a:custGeom>
            <a:avLst/>
            <a:gdLst/>
            <a:ahLst/>
            <a:rect l="l" t="t" r="r" b="b"/>
            <a:pathLst>
              <a:path w="1049020" h="13969">
                <a:moveTo>
                  <a:pt x="0" y="13715"/>
                </a:moveTo>
                <a:lnTo>
                  <a:pt x="1048512" y="13715"/>
                </a:lnTo>
                <a:lnTo>
                  <a:pt x="104851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f8fb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2" name="CustomShape 240"/>
          <p:cNvSpPr/>
          <p:nvPr/>
        </p:nvSpPr>
        <p:spPr>
          <a:xfrm>
            <a:off x="4159080" y="2597040"/>
            <a:ext cx="3027600" cy="13320"/>
          </a:xfrm>
          <a:custGeom>
            <a:avLst/>
            <a:gdLst/>
            <a:ahLst/>
            <a:rect l="l" t="t" r="r" b="b"/>
            <a:pathLst>
              <a:path w="3028315" h="13969">
                <a:moveTo>
                  <a:pt x="0" y="13715"/>
                </a:moveTo>
                <a:lnTo>
                  <a:pt x="3028187" y="13715"/>
                </a:lnTo>
                <a:lnTo>
                  <a:pt x="3028187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f8fb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3" name="CustomShape 241"/>
          <p:cNvSpPr/>
          <p:nvPr/>
        </p:nvSpPr>
        <p:spPr>
          <a:xfrm>
            <a:off x="65520" y="2597040"/>
            <a:ext cx="1048320" cy="13320"/>
          </a:xfrm>
          <a:custGeom>
            <a:avLst/>
            <a:gdLst/>
            <a:ahLst/>
            <a:rect l="l" t="t" r="r" b="b"/>
            <a:pathLst>
              <a:path w="1049020" h="13969">
                <a:moveTo>
                  <a:pt x="0" y="13715"/>
                </a:moveTo>
                <a:lnTo>
                  <a:pt x="1048512" y="13715"/>
                </a:lnTo>
                <a:lnTo>
                  <a:pt x="104851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f8fb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4" name="CustomShape 242"/>
          <p:cNvSpPr/>
          <p:nvPr/>
        </p:nvSpPr>
        <p:spPr>
          <a:xfrm>
            <a:off x="4159080" y="259704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8fb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5" name="CustomShape 243"/>
          <p:cNvSpPr/>
          <p:nvPr/>
        </p:nvSpPr>
        <p:spPr>
          <a:xfrm>
            <a:off x="65520" y="259704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8fb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6" name="CustomShape 244"/>
          <p:cNvSpPr/>
          <p:nvPr/>
        </p:nvSpPr>
        <p:spPr>
          <a:xfrm>
            <a:off x="4159080" y="259308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8fb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7" name="CustomShape 245"/>
          <p:cNvSpPr/>
          <p:nvPr/>
        </p:nvSpPr>
        <p:spPr>
          <a:xfrm>
            <a:off x="65520" y="259308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8fb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8" name="CustomShape 246"/>
          <p:cNvSpPr/>
          <p:nvPr/>
        </p:nvSpPr>
        <p:spPr>
          <a:xfrm>
            <a:off x="4159080" y="25884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8fb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9" name="CustomShape 247"/>
          <p:cNvSpPr/>
          <p:nvPr/>
        </p:nvSpPr>
        <p:spPr>
          <a:xfrm>
            <a:off x="65520" y="25884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8fbf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0" name="CustomShape 248"/>
          <p:cNvSpPr/>
          <p:nvPr/>
        </p:nvSpPr>
        <p:spPr>
          <a:xfrm>
            <a:off x="4159080" y="25848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7fa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1" name="CustomShape 249"/>
          <p:cNvSpPr/>
          <p:nvPr/>
        </p:nvSpPr>
        <p:spPr>
          <a:xfrm>
            <a:off x="65520" y="25848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7fa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2" name="CustomShape 250"/>
          <p:cNvSpPr/>
          <p:nvPr/>
        </p:nvSpPr>
        <p:spPr>
          <a:xfrm>
            <a:off x="4159080" y="2572560"/>
            <a:ext cx="3027600" cy="11880"/>
          </a:xfrm>
          <a:custGeom>
            <a:avLst/>
            <a:gdLst/>
            <a:ahLst/>
            <a:rect l="l" t="t" r="r" b="b"/>
            <a:pathLst>
              <a:path w="3028315" h="12700">
                <a:moveTo>
                  <a:pt x="0" y="12192"/>
                </a:moveTo>
                <a:lnTo>
                  <a:pt x="3028187" y="12192"/>
                </a:lnTo>
                <a:lnTo>
                  <a:pt x="3028187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7fa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3" name="CustomShape 251"/>
          <p:cNvSpPr/>
          <p:nvPr/>
        </p:nvSpPr>
        <p:spPr>
          <a:xfrm>
            <a:off x="65520" y="2572560"/>
            <a:ext cx="1048320" cy="11880"/>
          </a:xfrm>
          <a:custGeom>
            <a:avLst/>
            <a:gdLst/>
            <a:ahLst/>
            <a:rect l="l" t="t" r="r" b="b"/>
            <a:pathLst>
              <a:path w="1049020" h="12700">
                <a:moveTo>
                  <a:pt x="0" y="12192"/>
                </a:moveTo>
                <a:lnTo>
                  <a:pt x="1048512" y="12192"/>
                </a:lnTo>
                <a:lnTo>
                  <a:pt x="104851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7fa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4" name="CustomShape 252"/>
          <p:cNvSpPr/>
          <p:nvPr/>
        </p:nvSpPr>
        <p:spPr>
          <a:xfrm>
            <a:off x="4159080" y="2566440"/>
            <a:ext cx="3027600" cy="13320"/>
          </a:xfrm>
          <a:custGeom>
            <a:avLst/>
            <a:gdLst/>
            <a:ahLst/>
            <a:rect l="l" t="t" r="r" b="b"/>
            <a:pathLst>
              <a:path w="3028315" h="13969">
                <a:moveTo>
                  <a:pt x="0" y="13715"/>
                </a:moveTo>
                <a:lnTo>
                  <a:pt x="3028187" y="13715"/>
                </a:lnTo>
                <a:lnTo>
                  <a:pt x="3028187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f7fa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5" name="CustomShape 253"/>
          <p:cNvSpPr/>
          <p:nvPr/>
        </p:nvSpPr>
        <p:spPr>
          <a:xfrm>
            <a:off x="65520" y="2566440"/>
            <a:ext cx="1048320" cy="13320"/>
          </a:xfrm>
          <a:custGeom>
            <a:avLst/>
            <a:gdLst/>
            <a:ahLst/>
            <a:rect l="l" t="t" r="r" b="b"/>
            <a:pathLst>
              <a:path w="1049020" h="13969">
                <a:moveTo>
                  <a:pt x="0" y="13715"/>
                </a:moveTo>
                <a:lnTo>
                  <a:pt x="1048512" y="13715"/>
                </a:lnTo>
                <a:lnTo>
                  <a:pt x="104851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f7fa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6" name="CustomShape 254"/>
          <p:cNvSpPr/>
          <p:nvPr/>
        </p:nvSpPr>
        <p:spPr>
          <a:xfrm>
            <a:off x="4159080" y="256716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10800">
            <a:solidFill>
              <a:srgbClr val="f7fa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7" name="CustomShape 255"/>
          <p:cNvSpPr/>
          <p:nvPr/>
        </p:nvSpPr>
        <p:spPr>
          <a:xfrm>
            <a:off x="65520" y="256716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10800">
            <a:solidFill>
              <a:srgbClr val="f7fa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8" name="CustomShape 256"/>
          <p:cNvSpPr/>
          <p:nvPr/>
        </p:nvSpPr>
        <p:spPr>
          <a:xfrm>
            <a:off x="4159080" y="256248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7fa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9" name="CustomShape 257"/>
          <p:cNvSpPr/>
          <p:nvPr/>
        </p:nvSpPr>
        <p:spPr>
          <a:xfrm>
            <a:off x="65520" y="256248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7fa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0" name="CustomShape 258"/>
          <p:cNvSpPr/>
          <p:nvPr/>
        </p:nvSpPr>
        <p:spPr>
          <a:xfrm>
            <a:off x="4159080" y="255816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6f9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1" name="CustomShape 259"/>
          <p:cNvSpPr/>
          <p:nvPr/>
        </p:nvSpPr>
        <p:spPr>
          <a:xfrm>
            <a:off x="65520" y="255816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6f9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2" name="CustomShape 260"/>
          <p:cNvSpPr/>
          <p:nvPr/>
        </p:nvSpPr>
        <p:spPr>
          <a:xfrm>
            <a:off x="4159080" y="25542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6f9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3" name="CustomShape 261"/>
          <p:cNvSpPr/>
          <p:nvPr/>
        </p:nvSpPr>
        <p:spPr>
          <a:xfrm>
            <a:off x="65520" y="25542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6f9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4" name="CustomShape 262"/>
          <p:cNvSpPr/>
          <p:nvPr/>
        </p:nvSpPr>
        <p:spPr>
          <a:xfrm>
            <a:off x="4159080" y="2541960"/>
            <a:ext cx="3027600" cy="11880"/>
          </a:xfrm>
          <a:custGeom>
            <a:avLst/>
            <a:gdLst/>
            <a:ahLst/>
            <a:rect l="l" t="t" r="r" b="b"/>
            <a:pathLst>
              <a:path w="3028315" h="12700">
                <a:moveTo>
                  <a:pt x="0" y="12192"/>
                </a:moveTo>
                <a:lnTo>
                  <a:pt x="3028187" y="12192"/>
                </a:lnTo>
                <a:lnTo>
                  <a:pt x="3028187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6f9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5" name="CustomShape 263"/>
          <p:cNvSpPr/>
          <p:nvPr/>
        </p:nvSpPr>
        <p:spPr>
          <a:xfrm>
            <a:off x="65520" y="2541960"/>
            <a:ext cx="1048320" cy="11880"/>
          </a:xfrm>
          <a:custGeom>
            <a:avLst/>
            <a:gdLst/>
            <a:ahLst/>
            <a:rect l="l" t="t" r="r" b="b"/>
            <a:pathLst>
              <a:path w="1049020" h="12700">
                <a:moveTo>
                  <a:pt x="0" y="12192"/>
                </a:moveTo>
                <a:lnTo>
                  <a:pt x="1048512" y="12192"/>
                </a:lnTo>
                <a:lnTo>
                  <a:pt x="104851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6f9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6" name="CustomShape 264"/>
          <p:cNvSpPr/>
          <p:nvPr/>
        </p:nvSpPr>
        <p:spPr>
          <a:xfrm>
            <a:off x="4159080" y="2537280"/>
            <a:ext cx="3027600" cy="11880"/>
          </a:xfrm>
          <a:custGeom>
            <a:avLst/>
            <a:gdLst/>
            <a:ahLst/>
            <a:rect l="l" t="t" r="r" b="b"/>
            <a:pathLst>
              <a:path w="3028315" h="12700">
                <a:moveTo>
                  <a:pt x="0" y="12192"/>
                </a:moveTo>
                <a:lnTo>
                  <a:pt x="3028187" y="12192"/>
                </a:lnTo>
                <a:lnTo>
                  <a:pt x="3028187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6f9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7" name="CustomShape 265"/>
          <p:cNvSpPr/>
          <p:nvPr/>
        </p:nvSpPr>
        <p:spPr>
          <a:xfrm>
            <a:off x="65520" y="2537280"/>
            <a:ext cx="1048320" cy="11880"/>
          </a:xfrm>
          <a:custGeom>
            <a:avLst/>
            <a:gdLst/>
            <a:ahLst/>
            <a:rect l="l" t="t" r="r" b="b"/>
            <a:pathLst>
              <a:path w="1049020" h="12700">
                <a:moveTo>
                  <a:pt x="0" y="12192"/>
                </a:moveTo>
                <a:lnTo>
                  <a:pt x="1048512" y="12192"/>
                </a:lnTo>
                <a:lnTo>
                  <a:pt x="104851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6f9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8" name="CustomShape 266"/>
          <p:cNvSpPr/>
          <p:nvPr/>
        </p:nvSpPr>
        <p:spPr>
          <a:xfrm>
            <a:off x="4159080" y="253656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10800">
            <a:solidFill>
              <a:srgbClr val="f6f9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9" name="CustomShape 267"/>
          <p:cNvSpPr/>
          <p:nvPr/>
        </p:nvSpPr>
        <p:spPr>
          <a:xfrm>
            <a:off x="65520" y="253656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10800">
            <a:solidFill>
              <a:srgbClr val="f6f9f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0" name="CustomShape 268"/>
          <p:cNvSpPr/>
          <p:nvPr/>
        </p:nvSpPr>
        <p:spPr>
          <a:xfrm>
            <a:off x="4159080" y="253296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4f9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1" name="CustomShape 269"/>
          <p:cNvSpPr/>
          <p:nvPr/>
        </p:nvSpPr>
        <p:spPr>
          <a:xfrm>
            <a:off x="65520" y="253296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4f9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2" name="CustomShape 270"/>
          <p:cNvSpPr/>
          <p:nvPr/>
        </p:nvSpPr>
        <p:spPr>
          <a:xfrm>
            <a:off x="4159080" y="252756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4f9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3" name="CustomShape 271"/>
          <p:cNvSpPr/>
          <p:nvPr/>
        </p:nvSpPr>
        <p:spPr>
          <a:xfrm>
            <a:off x="65520" y="252756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4f9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4" name="CustomShape 272"/>
          <p:cNvSpPr/>
          <p:nvPr/>
        </p:nvSpPr>
        <p:spPr>
          <a:xfrm>
            <a:off x="4159080" y="25236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4f9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5" name="CustomShape 273"/>
          <p:cNvSpPr/>
          <p:nvPr/>
        </p:nvSpPr>
        <p:spPr>
          <a:xfrm>
            <a:off x="65520" y="25236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4f9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6" name="CustomShape 274"/>
          <p:cNvSpPr/>
          <p:nvPr/>
        </p:nvSpPr>
        <p:spPr>
          <a:xfrm>
            <a:off x="4159080" y="25200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4f9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7" name="CustomShape 275"/>
          <p:cNvSpPr/>
          <p:nvPr/>
        </p:nvSpPr>
        <p:spPr>
          <a:xfrm>
            <a:off x="65520" y="25200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4f9f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8" name="CustomShape 276"/>
          <p:cNvSpPr/>
          <p:nvPr/>
        </p:nvSpPr>
        <p:spPr>
          <a:xfrm>
            <a:off x="4159080" y="2507040"/>
            <a:ext cx="3027600" cy="11880"/>
          </a:xfrm>
          <a:custGeom>
            <a:avLst/>
            <a:gdLst/>
            <a:ahLst/>
            <a:rect l="l" t="t" r="r" b="b"/>
            <a:pathLst>
              <a:path w="3028315" h="12700">
                <a:moveTo>
                  <a:pt x="0" y="12192"/>
                </a:moveTo>
                <a:lnTo>
                  <a:pt x="3028187" y="12192"/>
                </a:lnTo>
                <a:lnTo>
                  <a:pt x="3028187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4f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9" name="CustomShape 277"/>
          <p:cNvSpPr/>
          <p:nvPr/>
        </p:nvSpPr>
        <p:spPr>
          <a:xfrm>
            <a:off x="65520" y="2507040"/>
            <a:ext cx="1048320" cy="11880"/>
          </a:xfrm>
          <a:custGeom>
            <a:avLst/>
            <a:gdLst/>
            <a:ahLst/>
            <a:rect l="l" t="t" r="r" b="b"/>
            <a:pathLst>
              <a:path w="1049020" h="12700">
                <a:moveTo>
                  <a:pt x="0" y="12192"/>
                </a:moveTo>
                <a:lnTo>
                  <a:pt x="1048512" y="12192"/>
                </a:lnTo>
                <a:lnTo>
                  <a:pt x="104851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4f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0" name="CustomShape 278"/>
          <p:cNvSpPr/>
          <p:nvPr/>
        </p:nvSpPr>
        <p:spPr>
          <a:xfrm>
            <a:off x="4159080" y="2502360"/>
            <a:ext cx="3027600" cy="13320"/>
          </a:xfrm>
          <a:custGeom>
            <a:avLst/>
            <a:gdLst/>
            <a:ahLst/>
            <a:rect l="l" t="t" r="r" b="b"/>
            <a:pathLst>
              <a:path w="3028315" h="13969">
                <a:moveTo>
                  <a:pt x="0" y="13715"/>
                </a:moveTo>
                <a:lnTo>
                  <a:pt x="3028187" y="13715"/>
                </a:lnTo>
                <a:lnTo>
                  <a:pt x="3028187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f3f8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1" name="CustomShape 279"/>
          <p:cNvSpPr/>
          <p:nvPr/>
        </p:nvSpPr>
        <p:spPr>
          <a:xfrm>
            <a:off x="65520" y="2502360"/>
            <a:ext cx="1048320" cy="13320"/>
          </a:xfrm>
          <a:custGeom>
            <a:avLst/>
            <a:gdLst/>
            <a:ahLst/>
            <a:rect l="l" t="t" r="r" b="b"/>
            <a:pathLst>
              <a:path w="1049020" h="13969">
                <a:moveTo>
                  <a:pt x="0" y="13715"/>
                </a:moveTo>
                <a:lnTo>
                  <a:pt x="1048512" y="13715"/>
                </a:lnTo>
                <a:lnTo>
                  <a:pt x="104851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f3f8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2" name="CustomShape 280"/>
          <p:cNvSpPr/>
          <p:nvPr/>
        </p:nvSpPr>
        <p:spPr>
          <a:xfrm>
            <a:off x="4159080" y="250308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3f8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3" name="CustomShape 281"/>
          <p:cNvSpPr/>
          <p:nvPr/>
        </p:nvSpPr>
        <p:spPr>
          <a:xfrm>
            <a:off x="65520" y="250308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3f8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4" name="CustomShape 282"/>
          <p:cNvSpPr/>
          <p:nvPr/>
        </p:nvSpPr>
        <p:spPr>
          <a:xfrm>
            <a:off x="4159080" y="249768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3f8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5" name="CustomShape 283"/>
          <p:cNvSpPr/>
          <p:nvPr/>
        </p:nvSpPr>
        <p:spPr>
          <a:xfrm>
            <a:off x="65520" y="249768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3f8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6" name="CustomShape 284"/>
          <p:cNvSpPr/>
          <p:nvPr/>
        </p:nvSpPr>
        <p:spPr>
          <a:xfrm>
            <a:off x="4159080" y="249408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10800">
            <a:solidFill>
              <a:srgbClr val="f3f8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7" name="CustomShape 285"/>
          <p:cNvSpPr/>
          <p:nvPr/>
        </p:nvSpPr>
        <p:spPr>
          <a:xfrm>
            <a:off x="65520" y="249408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10800">
            <a:solidFill>
              <a:srgbClr val="f3f8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8" name="CustomShape 286"/>
          <p:cNvSpPr/>
          <p:nvPr/>
        </p:nvSpPr>
        <p:spPr>
          <a:xfrm>
            <a:off x="4159080" y="248868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3f8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9" name="CustomShape 287"/>
          <p:cNvSpPr/>
          <p:nvPr/>
        </p:nvSpPr>
        <p:spPr>
          <a:xfrm>
            <a:off x="65520" y="248868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3f8f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0" name="CustomShape 288"/>
          <p:cNvSpPr/>
          <p:nvPr/>
        </p:nvSpPr>
        <p:spPr>
          <a:xfrm>
            <a:off x="4159080" y="2476440"/>
            <a:ext cx="3027600" cy="11880"/>
          </a:xfrm>
          <a:custGeom>
            <a:avLst/>
            <a:gdLst/>
            <a:ahLst/>
            <a:rect l="l" t="t" r="r" b="b"/>
            <a:pathLst>
              <a:path w="3028315" h="12700">
                <a:moveTo>
                  <a:pt x="0" y="12192"/>
                </a:moveTo>
                <a:lnTo>
                  <a:pt x="3028187" y="12192"/>
                </a:lnTo>
                <a:lnTo>
                  <a:pt x="3028187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1f8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1" name="CustomShape 289"/>
          <p:cNvSpPr/>
          <p:nvPr/>
        </p:nvSpPr>
        <p:spPr>
          <a:xfrm>
            <a:off x="65520" y="2476440"/>
            <a:ext cx="1048320" cy="11880"/>
          </a:xfrm>
          <a:custGeom>
            <a:avLst/>
            <a:gdLst/>
            <a:ahLst/>
            <a:rect l="l" t="t" r="r" b="b"/>
            <a:pathLst>
              <a:path w="1049020" h="12700">
                <a:moveTo>
                  <a:pt x="0" y="12192"/>
                </a:moveTo>
                <a:lnTo>
                  <a:pt x="1048512" y="12192"/>
                </a:lnTo>
                <a:lnTo>
                  <a:pt x="104851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1f8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2" name="CustomShape 290"/>
          <p:cNvSpPr/>
          <p:nvPr/>
        </p:nvSpPr>
        <p:spPr>
          <a:xfrm>
            <a:off x="4159080" y="2471760"/>
            <a:ext cx="3027600" cy="11880"/>
          </a:xfrm>
          <a:custGeom>
            <a:avLst/>
            <a:gdLst/>
            <a:ahLst/>
            <a:rect l="l" t="t" r="r" b="b"/>
            <a:pathLst>
              <a:path w="3028315" h="12700">
                <a:moveTo>
                  <a:pt x="0" y="12192"/>
                </a:moveTo>
                <a:lnTo>
                  <a:pt x="3028187" y="12192"/>
                </a:lnTo>
                <a:lnTo>
                  <a:pt x="3028187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1f8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3" name="CustomShape 291"/>
          <p:cNvSpPr/>
          <p:nvPr/>
        </p:nvSpPr>
        <p:spPr>
          <a:xfrm>
            <a:off x="65520" y="2471760"/>
            <a:ext cx="1048320" cy="11880"/>
          </a:xfrm>
          <a:custGeom>
            <a:avLst/>
            <a:gdLst/>
            <a:ahLst/>
            <a:rect l="l" t="t" r="r" b="b"/>
            <a:pathLst>
              <a:path w="1049020" h="12700">
                <a:moveTo>
                  <a:pt x="0" y="12192"/>
                </a:moveTo>
                <a:lnTo>
                  <a:pt x="1048512" y="12192"/>
                </a:lnTo>
                <a:lnTo>
                  <a:pt x="104851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f1f8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4" name="CustomShape 292"/>
          <p:cNvSpPr/>
          <p:nvPr/>
        </p:nvSpPr>
        <p:spPr>
          <a:xfrm>
            <a:off x="4159080" y="247284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1f8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5" name="CustomShape 293"/>
          <p:cNvSpPr/>
          <p:nvPr/>
        </p:nvSpPr>
        <p:spPr>
          <a:xfrm>
            <a:off x="65520" y="247284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1f8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6" name="CustomShape 294"/>
          <p:cNvSpPr/>
          <p:nvPr/>
        </p:nvSpPr>
        <p:spPr>
          <a:xfrm>
            <a:off x="4159080" y="246816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7560">
            <a:solidFill>
              <a:srgbClr val="f1f8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7" name="CustomShape 295"/>
          <p:cNvSpPr/>
          <p:nvPr/>
        </p:nvSpPr>
        <p:spPr>
          <a:xfrm>
            <a:off x="65520" y="246816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7560">
            <a:solidFill>
              <a:srgbClr val="f1f8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8" name="CustomShape 296"/>
          <p:cNvSpPr/>
          <p:nvPr/>
        </p:nvSpPr>
        <p:spPr>
          <a:xfrm>
            <a:off x="4159080" y="24642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9000">
            <a:solidFill>
              <a:srgbClr val="f1f8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9" name="CustomShape 297"/>
          <p:cNvSpPr/>
          <p:nvPr/>
        </p:nvSpPr>
        <p:spPr>
          <a:xfrm>
            <a:off x="65520" y="24642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9000">
            <a:solidFill>
              <a:srgbClr val="f1f8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0" name="CustomShape 298"/>
          <p:cNvSpPr/>
          <p:nvPr/>
        </p:nvSpPr>
        <p:spPr>
          <a:xfrm>
            <a:off x="4159080" y="245880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10800">
            <a:solidFill>
              <a:srgbClr val="eff8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1" name="CustomShape 299"/>
          <p:cNvSpPr/>
          <p:nvPr/>
        </p:nvSpPr>
        <p:spPr>
          <a:xfrm>
            <a:off x="65520" y="245880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10800">
            <a:solidFill>
              <a:srgbClr val="eff8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2" name="CustomShape 300"/>
          <p:cNvSpPr/>
          <p:nvPr/>
        </p:nvSpPr>
        <p:spPr>
          <a:xfrm>
            <a:off x="4159080" y="2453040"/>
            <a:ext cx="3027600" cy="360"/>
          </a:xfrm>
          <a:custGeom>
            <a:avLst/>
            <a:gdLst/>
            <a:ahLst/>
            <a:rect l="l" t="t" r="r" b="b"/>
            <a:pathLst>
              <a:path w="3028315" h="0">
                <a:moveTo>
                  <a:pt x="0" y="0"/>
                </a:moveTo>
                <a:lnTo>
                  <a:pt x="3028187" y="0"/>
                </a:lnTo>
              </a:path>
            </a:pathLst>
          </a:custGeom>
          <a:noFill/>
          <a:ln w="13680">
            <a:solidFill>
              <a:srgbClr val="eff8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3" name="CustomShape 301"/>
          <p:cNvSpPr/>
          <p:nvPr/>
        </p:nvSpPr>
        <p:spPr>
          <a:xfrm>
            <a:off x="65520" y="2453040"/>
            <a:ext cx="1048320" cy="360"/>
          </a:xfrm>
          <a:custGeom>
            <a:avLst/>
            <a:gdLst/>
            <a:ahLst/>
            <a:rect l="l" t="t" r="r" b="b"/>
            <a:pathLst>
              <a:path w="1049020" h="0">
                <a:moveTo>
                  <a:pt x="0" y="0"/>
                </a:moveTo>
                <a:lnTo>
                  <a:pt x="1048512" y="0"/>
                </a:lnTo>
              </a:path>
            </a:pathLst>
          </a:custGeom>
          <a:noFill/>
          <a:ln w="13680">
            <a:solidFill>
              <a:srgbClr val="eff8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4" name="CustomShape 302"/>
          <p:cNvSpPr/>
          <p:nvPr/>
        </p:nvSpPr>
        <p:spPr>
          <a:xfrm>
            <a:off x="65520" y="244152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eff8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5" name="CustomShape 303"/>
          <p:cNvSpPr/>
          <p:nvPr/>
        </p:nvSpPr>
        <p:spPr>
          <a:xfrm>
            <a:off x="65520" y="24422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ff8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6" name="CustomShape 304"/>
          <p:cNvSpPr/>
          <p:nvPr/>
        </p:nvSpPr>
        <p:spPr>
          <a:xfrm>
            <a:off x="65520" y="24375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ff8f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7" name="CustomShape 305"/>
          <p:cNvSpPr/>
          <p:nvPr/>
        </p:nvSpPr>
        <p:spPr>
          <a:xfrm>
            <a:off x="65520" y="24339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ef7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8" name="CustomShape 306"/>
          <p:cNvSpPr/>
          <p:nvPr/>
        </p:nvSpPr>
        <p:spPr>
          <a:xfrm>
            <a:off x="65520" y="24292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ef7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9" name="CustomShape 307"/>
          <p:cNvSpPr/>
          <p:nvPr/>
        </p:nvSpPr>
        <p:spPr>
          <a:xfrm>
            <a:off x="65520" y="24253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ef7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0" name="CustomShape 308"/>
          <p:cNvSpPr/>
          <p:nvPr/>
        </p:nvSpPr>
        <p:spPr>
          <a:xfrm>
            <a:off x="65520" y="241092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eef7f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1" name="CustomShape 309"/>
          <p:cNvSpPr/>
          <p:nvPr/>
        </p:nvSpPr>
        <p:spPr>
          <a:xfrm>
            <a:off x="65520" y="2406240"/>
            <a:ext cx="7121520" cy="14400"/>
          </a:xfrm>
          <a:custGeom>
            <a:avLst/>
            <a:gdLst/>
            <a:ahLst/>
            <a:rect l="l" t="t" r="r" b="b"/>
            <a:pathLst>
              <a:path w="7122159" h="15239">
                <a:moveTo>
                  <a:pt x="0" y="15240"/>
                </a:moveTo>
                <a:lnTo>
                  <a:pt x="7121652" y="15240"/>
                </a:lnTo>
                <a:lnTo>
                  <a:pt x="7121652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eef7f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2" name="CustomShape 310"/>
          <p:cNvSpPr/>
          <p:nvPr/>
        </p:nvSpPr>
        <p:spPr>
          <a:xfrm>
            <a:off x="65520" y="24073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cf6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3" name="CustomShape 311"/>
          <p:cNvSpPr/>
          <p:nvPr/>
        </p:nvSpPr>
        <p:spPr>
          <a:xfrm>
            <a:off x="65520" y="24026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cf6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4" name="CustomShape 312"/>
          <p:cNvSpPr/>
          <p:nvPr/>
        </p:nvSpPr>
        <p:spPr>
          <a:xfrm>
            <a:off x="65520" y="23986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cf6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5" name="CustomShape 313"/>
          <p:cNvSpPr/>
          <p:nvPr/>
        </p:nvSpPr>
        <p:spPr>
          <a:xfrm>
            <a:off x="65520" y="23950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cf6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6" name="CustomShape 314"/>
          <p:cNvSpPr/>
          <p:nvPr/>
        </p:nvSpPr>
        <p:spPr>
          <a:xfrm>
            <a:off x="65520" y="238212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ecf6f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7" name="CustomShape 315"/>
          <p:cNvSpPr/>
          <p:nvPr/>
        </p:nvSpPr>
        <p:spPr>
          <a:xfrm>
            <a:off x="65520" y="2376000"/>
            <a:ext cx="7121520" cy="14400"/>
          </a:xfrm>
          <a:custGeom>
            <a:avLst/>
            <a:gdLst/>
            <a:ahLst/>
            <a:rect l="l" t="t" r="r" b="b"/>
            <a:pathLst>
              <a:path w="7122159" h="15239">
                <a:moveTo>
                  <a:pt x="0" y="15240"/>
                </a:moveTo>
                <a:lnTo>
                  <a:pt x="7121652" y="15240"/>
                </a:lnTo>
                <a:lnTo>
                  <a:pt x="7121652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ebf5e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8" name="CustomShape 316"/>
          <p:cNvSpPr/>
          <p:nvPr/>
        </p:nvSpPr>
        <p:spPr>
          <a:xfrm>
            <a:off x="65520" y="23774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bf5e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9" name="CustomShape 317"/>
          <p:cNvSpPr/>
          <p:nvPr/>
        </p:nvSpPr>
        <p:spPr>
          <a:xfrm>
            <a:off x="65520" y="23720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bf5e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0" name="CustomShape 318"/>
          <p:cNvSpPr/>
          <p:nvPr/>
        </p:nvSpPr>
        <p:spPr>
          <a:xfrm>
            <a:off x="65520" y="23684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bf5e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1" name="CustomShape 319"/>
          <p:cNvSpPr/>
          <p:nvPr/>
        </p:nvSpPr>
        <p:spPr>
          <a:xfrm>
            <a:off x="65520" y="23644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bf5e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2" name="CustomShape 320"/>
          <p:cNvSpPr/>
          <p:nvPr/>
        </p:nvSpPr>
        <p:spPr>
          <a:xfrm>
            <a:off x="65520" y="23598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af5e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3" name="CustomShape 321"/>
          <p:cNvSpPr/>
          <p:nvPr/>
        </p:nvSpPr>
        <p:spPr>
          <a:xfrm>
            <a:off x="65520" y="234684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eaf5e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4" name="CustomShape 322"/>
          <p:cNvSpPr/>
          <p:nvPr/>
        </p:nvSpPr>
        <p:spPr>
          <a:xfrm>
            <a:off x="65520" y="234396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eaf5e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5" name="CustomShape 323"/>
          <p:cNvSpPr/>
          <p:nvPr/>
        </p:nvSpPr>
        <p:spPr>
          <a:xfrm>
            <a:off x="65520" y="23425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af5e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6" name="CustomShape 324"/>
          <p:cNvSpPr/>
          <p:nvPr/>
        </p:nvSpPr>
        <p:spPr>
          <a:xfrm>
            <a:off x="65520" y="23385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eaf5e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7" name="CustomShape 325"/>
          <p:cNvSpPr/>
          <p:nvPr/>
        </p:nvSpPr>
        <p:spPr>
          <a:xfrm>
            <a:off x="65520" y="23338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9f4e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8" name="CustomShape 326"/>
          <p:cNvSpPr/>
          <p:nvPr/>
        </p:nvSpPr>
        <p:spPr>
          <a:xfrm>
            <a:off x="65520" y="23295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9f4e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9" name="CustomShape 327"/>
          <p:cNvSpPr/>
          <p:nvPr/>
        </p:nvSpPr>
        <p:spPr>
          <a:xfrm>
            <a:off x="65520" y="231660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e9f4e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0" name="CustomShape 328"/>
          <p:cNvSpPr/>
          <p:nvPr/>
        </p:nvSpPr>
        <p:spPr>
          <a:xfrm>
            <a:off x="65520" y="231336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e9f4e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1" name="CustomShape 329"/>
          <p:cNvSpPr/>
          <p:nvPr/>
        </p:nvSpPr>
        <p:spPr>
          <a:xfrm>
            <a:off x="65520" y="23126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9f4e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2" name="CustomShape 330"/>
          <p:cNvSpPr/>
          <p:nvPr/>
        </p:nvSpPr>
        <p:spPr>
          <a:xfrm>
            <a:off x="65520" y="23079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e7f3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3" name="CustomShape 331"/>
          <p:cNvSpPr/>
          <p:nvPr/>
        </p:nvSpPr>
        <p:spPr>
          <a:xfrm>
            <a:off x="65520" y="23036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e7f3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4" name="CustomShape 332"/>
          <p:cNvSpPr/>
          <p:nvPr/>
        </p:nvSpPr>
        <p:spPr>
          <a:xfrm>
            <a:off x="65520" y="22989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7f3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5" name="CustomShape 333"/>
          <p:cNvSpPr/>
          <p:nvPr/>
        </p:nvSpPr>
        <p:spPr>
          <a:xfrm>
            <a:off x="65520" y="228600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e7f3e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6" name="CustomShape 334"/>
          <p:cNvSpPr/>
          <p:nvPr/>
        </p:nvSpPr>
        <p:spPr>
          <a:xfrm>
            <a:off x="65520" y="228312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e7f3e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7" name="CustomShape 335"/>
          <p:cNvSpPr/>
          <p:nvPr/>
        </p:nvSpPr>
        <p:spPr>
          <a:xfrm>
            <a:off x="65520" y="22820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6f1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8" name="CustomShape 336"/>
          <p:cNvSpPr/>
          <p:nvPr/>
        </p:nvSpPr>
        <p:spPr>
          <a:xfrm>
            <a:off x="65520" y="22784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6f1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9" name="CustomShape 337"/>
          <p:cNvSpPr/>
          <p:nvPr/>
        </p:nvSpPr>
        <p:spPr>
          <a:xfrm>
            <a:off x="65520" y="22737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6f1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0" name="CustomShape 338"/>
          <p:cNvSpPr/>
          <p:nvPr/>
        </p:nvSpPr>
        <p:spPr>
          <a:xfrm>
            <a:off x="65520" y="22690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6f1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1" name="CustomShape 339"/>
          <p:cNvSpPr/>
          <p:nvPr/>
        </p:nvSpPr>
        <p:spPr>
          <a:xfrm>
            <a:off x="65520" y="22647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6f1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2" name="CustomShape 340"/>
          <p:cNvSpPr/>
          <p:nvPr/>
        </p:nvSpPr>
        <p:spPr>
          <a:xfrm>
            <a:off x="65520" y="225252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e3f1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3" name="CustomShape 341"/>
          <p:cNvSpPr/>
          <p:nvPr/>
        </p:nvSpPr>
        <p:spPr>
          <a:xfrm>
            <a:off x="65520" y="224784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e3f1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4" name="CustomShape 342"/>
          <p:cNvSpPr/>
          <p:nvPr/>
        </p:nvSpPr>
        <p:spPr>
          <a:xfrm>
            <a:off x="65520" y="22478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3f1e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5" name="CustomShape 343"/>
          <p:cNvSpPr/>
          <p:nvPr/>
        </p:nvSpPr>
        <p:spPr>
          <a:xfrm>
            <a:off x="65520" y="22431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3f1e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6" name="CustomShape 344"/>
          <p:cNvSpPr/>
          <p:nvPr/>
        </p:nvSpPr>
        <p:spPr>
          <a:xfrm>
            <a:off x="65520" y="22395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3f1e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7" name="CustomShape 345"/>
          <p:cNvSpPr/>
          <p:nvPr/>
        </p:nvSpPr>
        <p:spPr>
          <a:xfrm>
            <a:off x="65520" y="22348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2f0e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8" name="CustomShape 346"/>
          <p:cNvSpPr/>
          <p:nvPr/>
        </p:nvSpPr>
        <p:spPr>
          <a:xfrm>
            <a:off x="65520" y="222192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e2f0e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9" name="CustomShape 347"/>
          <p:cNvSpPr/>
          <p:nvPr/>
        </p:nvSpPr>
        <p:spPr>
          <a:xfrm>
            <a:off x="65520" y="221760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e2f0e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0" name="CustomShape 348"/>
          <p:cNvSpPr/>
          <p:nvPr/>
        </p:nvSpPr>
        <p:spPr>
          <a:xfrm>
            <a:off x="65520" y="22176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2f0e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1" name="CustomShape 349"/>
          <p:cNvSpPr/>
          <p:nvPr/>
        </p:nvSpPr>
        <p:spPr>
          <a:xfrm>
            <a:off x="65520" y="22129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2f0e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2" name="CustomShape 350"/>
          <p:cNvSpPr/>
          <p:nvPr/>
        </p:nvSpPr>
        <p:spPr>
          <a:xfrm>
            <a:off x="65520" y="22089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0efe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3" name="CustomShape 351"/>
          <p:cNvSpPr/>
          <p:nvPr/>
        </p:nvSpPr>
        <p:spPr>
          <a:xfrm>
            <a:off x="65520" y="22046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e0efe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4" name="CustomShape 352"/>
          <p:cNvSpPr/>
          <p:nvPr/>
        </p:nvSpPr>
        <p:spPr>
          <a:xfrm>
            <a:off x="65520" y="219168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e0efe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5" name="CustomShape 353"/>
          <p:cNvSpPr/>
          <p:nvPr/>
        </p:nvSpPr>
        <p:spPr>
          <a:xfrm>
            <a:off x="65520" y="218700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e0efe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6" name="CustomShape 354"/>
          <p:cNvSpPr/>
          <p:nvPr/>
        </p:nvSpPr>
        <p:spPr>
          <a:xfrm>
            <a:off x="65520" y="21870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e0efe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7" name="CustomShape 355"/>
          <p:cNvSpPr/>
          <p:nvPr/>
        </p:nvSpPr>
        <p:spPr>
          <a:xfrm>
            <a:off x="65520" y="21823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fefe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8" name="CustomShape 356"/>
          <p:cNvSpPr/>
          <p:nvPr/>
        </p:nvSpPr>
        <p:spPr>
          <a:xfrm>
            <a:off x="65520" y="21787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dfefe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9" name="CustomShape 357"/>
          <p:cNvSpPr/>
          <p:nvPr/>
        </p:nvSpPr>
        <p:spPr>
          <a:xfrm>
            <a:off x="65520" y="21740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dfefe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0" name="CustomShape 358"/>
          <p:cNvSpPr/>
          <p:nvPr/>
        </p:nvSpPr>
        <p:spPr>
          <a:xfrm>
            <a:off x="65520" y="21700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fefe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1" name="CustomShape 359"/>
          <p:cNvSpPr/>
          <p:nvPr/>
        </p:nvSpPr>
        <p:spPr>
          <a:xfrm>
            <a:off x="65520" y="215784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dfefe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2" name="CustomShape 360"/>
          <p:cNvSpPr/>
          <p:nvPr/>
        </p:nvSpPr>
        <p:spPr>
          <a:xfrm>
            <a:off x="65520" y="215352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deeee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3" name="CustomShape 361"/>
          <p:cNvSpPr/>
          <p:nvPr/>
        </p:nvSpPr>
        <p:spPr>
          <a:xfrm>
            <a:off x="65520" y="21528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deee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4" name="CustomShape 362"/>
          <p:cNvSpPr/>
          <p:nvPr/>
        </p:nvSpPr>
        <p:spPr>
          <a:xfrm>
            <a:off x="65520" y="21488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eee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5" name="CustomShape 363"/>
          <p:cNvSpPr/>
          <p:nvPr/>
        </p:nvSpPr>
        <p:spPr>
          <a:xfrm>
            <a:off x="65520" y="21434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deee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6" name="CustomShape 364"/>
          <p:cNvSpPr/>
          <p:nvPr/>
        </p:nvSpPr>
        <p:spPr>
          <a:xfrm>
            <a:off x="65520" y="21398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eee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7" name="CustomShape 365"/>
          <p:cNvSpPr/>
          <p:nvPr/>
        </p:nvSpPr>
        <p:spPr>
          <a:xfrm>
            <a:off x="65520" y="212760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ddede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8" name="CustomShape 366"/>
          <p:cNvSpPr/>
          <p:nvPr/>
        </p:nvSpPr>
        <p:spPr>
          <a:xfrm>
            <a:off x="65520" y="212292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ddede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9" name="CustomShape 367"/>
          <p:cNvSpPr/>
          <p:nvPr/>
        </p:nvSpPr>
        <p:spPr>
          <a:xfrm>
            <a:off x="65520" y="21229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dede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0" name="CustomShape 368"/>
          <p:cNvSpPr/>
          <p:nvPr/>
        </p:nvSpPr>
        <p:spPr>
          <a:xfrm>
            <a:off x="65520" y="21189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ddede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1" name="CustomShape 369"/>
          <p:cNvSpPr/>
          <p:nvPr/>
        </p:nvSpPr>
        <p:spPr>
          <a:xfrm>
            <a:off x="65520" y="21139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dede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2" name="CustomShape 370"/>
          <p:cNvSpPr/>
          <p:nvPr/>
        </p:nvSpPr>
        <p:spPr>
          <a:xfrm>
            <a:off x="65520" y="21099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dbece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3" name="CustomShape 371"/>
          <p:cNvSpPr/>
          <p:nvPr/>
        </p:nvSpPr>
        <p:spPr>
          <a:xfrm>
            <a:off x="65520" y="209700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dbece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4" name="CustomShape 372"/>
          <p:cNvSpPr/>
          <p:nvPr/>
        </p:nvSpPr>
        <p:spPr>
          <a:xfrm>
            <a:off x="65520" y="209232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dbece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5" name="CustomShape 373"/>
          <p:cNvSpPr/>
          <p:nvPr/>
        </p:nvSpPr>
        <p:spPr>
          <a:xfrm>
            <a:off x="65520" y="20923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bece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6" name="CustomShape 374"/>
          <p:cNvSpPr/>
          <p:nvPr/>
        </p:nvSpPr>
        <p:spPr>
          <a:xfrm>
            <a:off x="65520" y="20880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bece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7" name="CustomShape 375"/>
          <p:cNvSpPr/>
          <p:nvPr/>
        </p:nvSpPr>
        <p:spPr>
          <a:xfrm>
            <a:off x="65520" y="20840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d9ece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8" name="CustomShape 376"/>
          <p:cNvSpPr/>
          <p:nvPr/>
        </p:nvSpPr>
        <p:spPr>
          <a:xfrm>
            <a:off x="65520" y="20786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9ece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9" name="CustomShape 377"/>
          <p:cNvSpPr/>
          <p:nvPr/>
        </p:nvSpPr>
        <p:spPr>
          <a:xfrm>
            <a:off x="65520" y="20750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d9ece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0" name="CustomShape 378"/>
          <p:cNvSpPr/>
          <p:nvPr/>
        </p:nvSpPr>
        <p:spPr>
          <a:xfrm>
            <a:off x="65520" y="206208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d9ece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1" name="CustomShape 379"/>
          <p:cNvSpPr/>
          <p:nvPr/>
        </p:nvSpPr>
        <p:spPr>
          <a:xfrm>
            <a:off x="65520" y="205740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d9ece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2" name="CustomShape 380"/>
          <p:cNvSpPr/>
          <p:nvPr/>
        </p:nvSpPr>
        <p:spPr>
          <a:xfrm>
            <a:off x="65520" y="20574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7ebd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3" name="CustomShape 381"/>
          <p:cNvSpPr/>
          <p:nvPr/>
        </p:nvSpPr>
        <p:spPr>
          <a:xfrm>
            <a:off x="65520" y="20534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d7ebd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4" name="CustomShape 382"/>
          <p:cNvSpPr/>
          <p:nvPr/>
        </p:nvSpPr>
        <p:spPr>
          <a:xfrm>
            <a:off x="65520" y="20491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d7ebd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5" name="CustomShape 383"/>
          <p:cNvSpPr/>
          <p:nvPr/>
        </p:nvSpPr>
        <p:spPr>
          <a:xfrm>
            <a:off x="65520" y="20451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7ebd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6" name="CustomShape 384"/>
          <p:cNvSpPr/>
          <p:nvPr/>
        </p:nvSpPr>
        <p:spPr>
          <a:xfrm>
            <a:off x="65520" y="203148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d7ebd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7" name="CustomShape 385"/>
          <p:cNvSpPr/>
          <p:nvPr/>
        </p:nvSpPr>
        <p:spPr>
          <a:xfrm>
            <a:off x="65520" y="202680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d5ebd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8" name="CustomShape 386"/>
          <p:cNvSpPr/>
          <p:nvPr/>
        </p:nvSpPr>
        <p:spPr>
          <a:xfrm>
            <a:off x="65520" y="20268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5ebd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9" name="CustomShape 387"/>
          <p:cNvSpPr/>
          <p:nvPr/>
        </p:nvSpPr>
        <p:spPr>
          <a:xfrm>
            <a:off x="65520" y="20232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d5ebd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0" name="CustomShape 388"/>
          <p:cNvSpPr/>
          <p:nvPr/>
        </p:nvSpPr>
        <p:spPr>
          <a:xfrm>
            <a:off x="65520" y="20185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d5ebd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1" name="CustomShape 389"/>
          <p:cNvSpPr/>
          <p:nvPr/>
        </p:nvSpPr>
        <p:spPr>
          <a:xfrm>
            <a:off x="65520" y="20145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5ebd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2" name="CustomShape 390"/>
          <p:cNvSpPr/>
          <p:nvPr/>
        </p:nvSpPr>
        <p:spPr>
          <a:xfrm>
            <a:off x="65520" y="200268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d4ead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3" name="CustomShape 391"/>
          <p:cNvSpPr/>
          <p:nvPr/>
        </p:nvSpPr>
        <p:spPr>
          <a:xfrm>
            <a:off x="65520" y="199656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d4ead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4" name="CustomShape 392"/>
          <p:cNvSpPr/>
          <p:nvPr/>
        </p:nvSpPr>
        <p:spPr>
          <a:xfrm>
            <a:off x="65520" y="19972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d4ead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5" name="CustomShape 393"/>
          <p:cNvSpPr/>
          <p:nvPr/>
        </p:nvSpPr>
        <p:spPr>
          <a:xfrm>
            <a:off x="65520" y="19926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d4ead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6" name="CustomShape 394"/>
          <p:cNvSpPr/>
          <p:nvPr/>
        </p:nvSpPr>
        <p:spPr>
          <a:xfrm>
            <a:off x="65520" y="19879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d4ead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7" name="CustomShape 395"/>
          <p:cNvSpPr/>
          <p:nvPr/>
        </p:nvSpPr>
        <p:spPr>
          <a:xfrm>
            <a:off x="65520" y="19843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2ead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8" name="CustomShape 396"/>
          <p:cNvSpPr/>
          <p:nvPr/>
        </p:nvSpPr>
        <p:spPr>
          <a:xfrm>
            <a:off x="65520" y="19796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2ead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9" name="CustomShape 397"/>
          <p:cNvSpPr/>
          <p:nvPr/>
        </p:nvSpPr>
        <p:spPr>
          <a:xfrm>
            <a:off x="65520" y="196740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d2ea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0" name="CustomShape 398"/>
          <p:cNvSpPr/>
          <p:nvPr/>
        </p:nvSpPr>
        <p:spPr>
          <a:xfrm>
            <a:off x="65520" y="196308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d2ea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1" name="CustomShape 399"/>
          <p:cNvSpPr/>
          <p:nvPr/>
        </p:nvSpPr>
        <p:spPr>
          <a:xfrm>
            <a:off x="65520" y="19630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2ead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2" name="CustomShape 400"/>
          <p:cNvSpPr/>
          <p:nvPr/>
        </p:nvSpPr>
        <p:spPr>
          <a:xfrm>
            <a:off x="65520" y="19584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1e9d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3" name="CustomShape 401"/>
          <p:cNvSpPr/>
          <p:nvPr/>
        </p:nvSpPr>
        <p:spPr>
          <a:xfrm>
            <a:off x="65520" y="19537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1e9d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4" name="CustomShape 402"/>
          <p:cNvSpPr/>
          <p:nvPr/>
        </p:nvSpPr>
        <p:spPr>
          <a:xfrm>
            <a:off x="65520" y="19490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d1e9d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5" name="CustomShape 403"/>
          <p:cNvSpPr/>
          <p:nvPr/>
        </p:nvSpPr>
        <p:spPr>
          <a:xfrm>
            <a:off x="65520" y="193716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d1e9d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6" name="CustomShape 404"/>
          <p:cNvSpPr/>
          <p:nvPr/>
        </p:nvSpPr>
        <p:spPr>
          <a:xfrm>
            <a:off x="65520" y="193248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d1e9d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7" name="CustomShape 405"/>
          <p:cNvSpPr/>
          <p:nvPr/>
        </p:nvSpPr>
        <p:spPr>
          <a:xfrm>
            <a:off x="65520" y="19332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fe8d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8" name="CustomShape 406"/>
          <p:cNvSpPr/>
          <p:nvPr/>
        </p:nvSpPr>
        <p:spPr>
          <a:xfrm>
            <a:off x="65520" y="19285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fe8d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9" name="CustomShape 407"/>
          <p:cNvSpPr/>
          <p:nvPr/>
        </p:nvSpPr>
        <p:spPr>
          <a:xfrm>
            <a:off x="65520" y="19242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cfe8d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0" name="CustomShape 408"/>
          <p:cNvSpPr/>
          <p:nvPr/>
        </p:nvSpPr>
        <p:spPr>
          <a:xfrm>
            <a:off x="65520" y="19195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cfe8d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1" name="CustomShape 409"/>
          <p:cNvSpPr/>
          <p:nvPr/>
        </p:nvSpPr>
        <p:spPr>
          <a:xfrm>
            <a:off x="65520" y="190656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cfe8d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2" name="CustomShape 410"/>
          <p:cNvSpPr/>
          <p:nvPr/>
        </p:nvSpPr>
        <p:spPr>
          <a:xfrm>
            <a:off x="65520" y="190188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cee7d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3" name="CustomShape 411"/>
          <p:cNvSpPr/>
          <p:nvPr/>
        </p:nvSpPr>
        <p:spPr>
          <a:xfrm>
            <a:off x="65520" y="19026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ee7d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4" name="CustomShape 412"/>
          <p:cNvSpPr/>
          <p:nvPr/>
        </p:nvSpPr>
        <p:spPr>
          <a:xfrm>
            <a:off x="65520" y="18982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ee7d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5" name="CustomShape 413"/>
          <p:cNvSpPr/>
          <p:nvPr/>
        </p:nvSpPr>
        <p:spPr>
          <a:xfrm>
            <a:off x="65520" y="18943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ee7d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6" name="CustomShape 414"/>
          <p:cNvSpPr/>
          <p:nvPr/>
        </p:nvSpPr>
        <p:spPr>
          <a:xfrm>
            <a:off x="65520" y="18889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cee7d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7" name="CustomShape 415"/>
          <p:cNvSpPr/>
          <p:nvPr/>
        </p:nvSpPr>
        <p:spPr>
          <a:xfrm>
            <a:off x="65520" y="18853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ce7d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8" name="CustomShape 416"/>
          <p:cNvSpPr/>
          <p:nvPr/>
        </p:nvSpPr>
        <p:spPr>
          <a:xfrm>
            <a:off x="65520" y="187164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cce7d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9" name="CustomShape 417"/>
          <p:cNvSpPr/>
          <p:nvPr/>
        </p:nvSpPr>
        <p:spPr>
          <a:xfrm>
            <a:off x="65520" y="186696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cce7d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0" name="CustomShape 418"/>
          <p:cNvSpPr/>
          <p:nvPr/>
        </p:nvSpPr>
        <p:spPr>
          <a:xfrm>
            <a:off x="65520" y="18676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ce7d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1" name="CustomShape 419"/>
          <p:cNvSpPr/>
          <p:nvPr/>
        </p:nvSpPr>
        <p:spPr>
          <a:xfrm>
            <a:off x="65520" y="18630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ce7d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2" name="CustomShape 420"/>
          <p:cNvSpPr/>
          <p:nvPr/>
        </p:nvSpPr>
        <p:spPr>
          <a:xfrm>
            <a:off x="65520" y="18594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9e6d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3" name="CustomShape 421"/>
          <p:cNvSpPr/>
          <p:nvPr/>
        </p:nvSpPr>
        <p:spPr>
          <a:xfrm>
            <a:off x="65520" y="18554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9e6d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4" name="CustomShape 422"/>
          <p:cNvSpPr/>
          <p:nvPr/>
        </p:nvSpPr>
        <p:spPr>
          <a:xfrm>
            <a:off x="65520" y="184104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c9e6d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5" name="CustomShape 423"/>
          <p:cNvSpPr/>
          <p:nvPr/>
        </p:nvSpPr>
        <p:spPr>
          <a:xfrm>
            <a:off x="65520" y="1836360"/>
            <a:ext cx="7121520" cy="14400"/>
          </a:xfrm>
          <a:custGeom>
            <a:avLst/>
            <a:gdLst/>
            <a:ahLst/>
            <a:rect l="l" t="t" r="r" b="b"/>
            <a:pathLst>
              <a:path w="7122159" h="15239">
                <a:moveTo>
                  <a:pt x="0" y="15240"/>
                </a:moveTo>
                <a:lnTo>
                  <a:pt x="7121652" y="15240"/>
                </a:lnTo>
                <a:lnTo>
                  <a:pt x="7121652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c9e6d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6" name="CustomShape 424"/>
          <p:cNvSpPr/>
          <p:nvPr/>
        </p:nvSpPr>
        <p:spPr>
          <a:xfrm>
            <a:off x="65520" y="18370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9e6d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7" name="CustomShape 425"/>
          <p:cNvSpPr/>
          <p:nvPr/>
        </p:nvSpPr>
        <p:spPr>
          <a:xfrm>
            <a:off x="65520" y="18327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7e4d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8" name="CustomShape 426"/>
          <p:cNvSpPr/>
          <p:nvPr/>
        </p:nvSpPr>
        <p:spPr>
          <a:xfrm>
            <a:off x="65520" y="18288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7e4d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9" name="CustomShape 427"/>
          <p:cNvSpPr/>
          <p:nvPr/>
        </p:nvSpPr>
        <p:spPr>
          <a:xfrm>
            <a:off x="65520" y="18248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7e4d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0" name="CustomShape 428"/>
          <p:cNvSpPr/>
          <p:nvPr/>
        </p:nvSpPr>
        <p:spPr>
          <a:xfrm>
            <a:off x="65520" y="18205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7e4d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1" name="CustomShape 429"/>
          <p:cNvSpPr/>
          <p:nvPr/>
        </p:nvSpPr>
        <p:spPr>
          <a:xfrm>
            <a:off x="65520" y="1805760"/>
            <a:ext cx="7121520" cy="14400"/>
          </a:xfrm>
          <a:custGeom>
            <a:avLst/>
            <a:gdLst/>
            <a:ahLst/>
            <a:rect l="l" t="t" r="r" b="b"/>
            <a:pathLst>
              <a:path w="7122159" h="15239">
                <a:moveTo>
                  <a:pt x="0" y="15240"/>
                </a:moveTo>
                <a:lnTo>
                  <a:pt x="7121652" y="15240"/>
                </a:lnTo>
                <a:lnTo>
                  <a:pt x="7121652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c7e4d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2" name="CustomShape 430"/>
          <p:cNvSpPr/>
          <p:nvPr/>
        </p:nvSpPr>
        <p:spPr>
          <a:xfrm>
            <a:off x="65520" y="180288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c6e3d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3" name="CustomShape 431"/>
          <p:cNvSpPr/>
          <p:nvPr/>
        </p:nvSpPr>
        <p:spPr>
          <a:xfrm>
            <a:off x="65520" y="18021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6e3d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4" name="CustomShape 432"/>
          <p:cNvSpPr/>
          <p:nvPr/>
        </p:nvSpPr>
        <p:spPr>
          <a:xfrm>
            <a:off x="65520" y="17982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6e3d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5" name="CustomShape 433"/>
          <p:cNvSpPr/>
          <p:nvPr/>
        </p:nvSpPr>
        <p:spPr>
          <a:xfrm>
            <a:off x="65520" y="17946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6e3d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6" name="CustomShape 434"/>
          <p:cNvSpPr/>
          <p:nvPr/>
        </p:nvSpPr>
        <p:spPr>
          <a:xfrm>
            <a:off x="65520" y="17899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6e3d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7" name="CustomShape 435"/>
          <p:cNvSpPr/>
          <p:nvPr/>
        </p:nvSpPr>
        <p:spPr>
          <a:xfrm>
            <a:off x="65520" y="177696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c5e3d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8" name="CustomShape 436"/>
          <p:cNvSpPr/>
          <p:nvPr/>
        </p:nvSpPr>
        <p:spPr>
          <a:xfrm>
            <a:off x="65520" y="177408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c5e3d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9" name="CustomShape 437"/>
          <p:cNvSpPr/>
          <p:nvPr/>
        </p:nvSpPr>
        <p:spPr>
          <a:xfrm>
            <a:off x="65520" y="17722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5e3d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0" name="CustomShape 438"/>
          <p:cNvSpPr/>
          <p:nvPr/>
        </p:nvSpPr>
        <p:spPr>
          <a:xfrm>
            <a:off x="65520" y="17686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c5e3d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1" name="CustomShape 439"/>
          <p:cNvSpPr/>
          <p:nvPr/>
        </p:nvSpPr>
        <p:spPr>
          <a:xfrm>
            <a:off x="65520" y="17632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5e3d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2" name="CustomShape 440"/>
          <p:cNvSpPr/>
          <p:nvPr/>
        </p:nvSpPr>
        <p:spPr>
          <a:xfrm>
            <a:off x="65520" y="17593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5e2d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3" name="CustomShape 441"/>
          <p:cNvSpPr/>
          <p:nvPr/>
        </p:nvSpPr>
        <p:spPr>
          <a:xfrm>
            <a:off x="65520" y="174636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c5e2d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4" name="CustomShape 442"/>
          <p:cNvSpPr/>
          <p:nvPr/>
        </p:nvSpPr>
        <p:spPr>
          <a:xfrm>
            <a:off x="65520" y="174348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c5e2d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5" name="CustomShape 443"/>
          <p:cNvSpPr/>
          <p:nvPr/>
        </p:nvSpPr>
        <p:spPr>
          <a:xfrm>
            <a:off x="65520" y="17427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5e2d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6" name="CustomShape 444"/>
          <p:cNvSpPr/>
          <p:nvPr/>
        </p:nvSpPr>
        <p:spPr>
          <a:xfrm>
            <a:off x="65520" y="17388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5e2d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7" name="CustomShape 445"/>
          <p:cNvSpPr/>
          <p:nvPr/>
        </p:nvSpPr>
        <p:spPr>
          <a:xfrm>
            <a:off x="65520" y="17334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c4e2d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8" name="CustomShape 446"/>
          <p:cNvSpPr/>
          <p:nvPr/>
        </p:nvSpPr>
        <p:spPr>
          <a:xfrm>
            <a:off x="65520" y="17298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4e2d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9" name="CustomShape 447"/>
          <p:cNvSpPr/>
          <p:nvPr/>
        </p:nvSpPr>
        <p:spPr>
          <a:xfrm>
            <a:off x="65520" y="17244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4e2d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0" name="CustomShape 448"/>
          <p:cNvSpPr/>
          <p:nvPr/>
        </p:nvSpPr>
        <p:spPr>
          <a:xfrm>
            <a:off x="65520" y="171288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c4e2d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1" name="CustomShape 449"/>
          <p:cNvSpPr/>
          <p:nvPr/>
        </p:nvSpPr>
        <p:spPr>
          <a:xfrm>
            <a:off x="65520" y="170856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c4e2d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2" name="CustomShape 450"/>
          <p:cNvSpPr/>
          <p:nvPr/>
        </p:nvSpPr>
        <p:spPr>
          <a:xfrm>
            <a:off x="65520" y="17085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3e1d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3" name="CustomShape 451"/>
          <p:cNvSpPr/>
          <p:nvPr/>
        </p:nvSpPr>
        <p:spPr>
          <a:xfrm>
            <a:off x="65520" y="17038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3e1d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4" name="CustomShape 452"/>
          <p:cNvSpPr/>
          <p:nvPr/>
        </p:nvSpPr>
        <p:spPr>
          <a:xfrm>
            <a:off x="65520" y="16999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3e1d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5" name="CustomShape 453"/>
          <p:cNvSpPr/>
          <p:nvPr/>
        </p:nvSpPr>
        <p:spPr>
          <a:xfrm>
            <a:off x="65520" y="16945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3e1d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6" name="CustomShape 454"/>
          <p:cNvSpPr/>
          <p:nvPr/>
        </p:nvSpPr>
        <p:spPr>
          <a:xfrm>
            <a:off x="65520" y="1680840"/>
            <a:ext cx="7121520" cy="14400"/>
          </a:xfrm>
          <a:custGeom>
            <a:avLst/>
            <a:gdLst/>
            <a:ahLst/>
            <a:rect l="l" t="t" r="r" b="b"/>
            <a:pathLst>
              <a:path w="7122159" h="15239">
                <a:moveTo>
                  <a:pt x="0" y="15240"/>
                </a:moveTo>
                <a:lnTo>
                  <a:pt x="7121652" y="15240"/>
                </a:lnTo>
                <a:lnTo>
                  <a:pt x="7121652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c3e1d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7" name="CustomShape 455"/>
          <p:cNvSpPr/>
          <p:nvPr/>
        </p:nvSpPr>
        <p:spPr>
          <a:xfrm>
            <a:off x="65520" y="167796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c2e1d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8" name="CustomShape 456"/>
          <p:cNvSpPr/>
          <p:nvPr/>
        </p:nvSpPr>
        <p:spPr>
          <a:xfrm>
            <a:off x="65520" y="16772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2e1d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9" name="CustomShape 457"/>
          <p:cNvSpPr/>
          <p:nvPr/>
        </p:nvSpPr>
        <p:spPr>
          <a:xfrm>
            <a:off x="65520" y="16732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2e1d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0" name="CustomShape 458"/>
          <p:cNvSpPr/>
          <p:nvPr/>
        </p:nvSpPr>
        <p:spPr>
          <a:xfrm>
            <a:off x="65520" y="16696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2e1d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1" name="CustomShape 459"/>
          <p:cNvSpPr/>
          <p:nvPr/>
        </p:nvSpPr>
        <p:spPr>
          <a:xfrm>
            <a:off x="65520" y="16650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2e1d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2" name="CustomShape 460"/>
          <p:cNvSpPr/>
          <p:nvPr/>
        </p:nvSpPr>
        <p:spPr>
          <a:xfrm>
            <a:off x="65520" y="1650600"/>
            <a:ext cx="7121520" cy="14400"/>
          </a:xfrm>
          <a:custGeom>
            <a:avLst/>
            <a:gdLst/>
            <a:ahLst/>
            <a:rect l="l" t="t" r="r" b="b"/>
            <a:pathLst>
              <a:path w="7122159" h="15239">
                <a:moveTo>
                  <a:pt x="0" y="15240"/>
                </a:moveTo>
                <a:lnTo>
                  <a:pt x="7121652" y="15240"/>
                </a:lnTo>
                <a:lnTo>
                  <a:pt x="7121652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c0e0c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3" name="CustomShape 461"/>
          <p:cNvSpPr/>
          <p:nvPr/>
        </p:nvSpPr>
        <p:spPr>
          <a:xfrm>
            <a:off x="65520" y="164736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c0e0c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4" name="CustomShape 462"/>
          <p:cNvSpPr/>
          <p:nvPr/>
        </p:nvSpPr>
        <p:spPr>
          <a:xfrm>
            <a:off x="65520" y="16466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0e0c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5" name="CustomShape 463"/>
          <p:cNvSpPr/>
          <p:nvPr/>
        </p:nvSpPr>
        <p:spPr>
          <a:xfrm>
            <a:off x="65520" y="16430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c0e0c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6" name="CustomShape 464"/>
          <p:cNvSpPr/>
          <p:nvPr/>
        </p:nvSpPr>
        <p:spPr>
          <a:xfrm>
            <a:off x="65520" y="16390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c0e0c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7" name="CustomShape 465"/>
          <p:cNvSpPr/>
          <p:nvPr/>
        </p:nvSpPr>
        <p:spPr>
          <a:xfrm>
            <a:off x="65520" y="16344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bee0c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8" name="CustomShape 466"/>
          <p:cNvSpPr/>
          <p:nvPr/>
        </p:nvSpPr>
        <p:spPr>
          <a:xfrm>
            <a:off x="65520" y="16308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bee0c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9" name="CustomShape 467"/>
          <p:cNvSpPr/>
          <p:nvPr/>
        </p:nvSpPr>
        <p:spPr>
          <a:xfrm>
            <a:off x="65520" y="161712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ee0c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0" name="CustomShape 468"/>
          <p:cNvSpPr/>
          <p:nvPr/>
        </p:nvSpPr>
        <p:spPr>
          <a:xfrm>
            <a:off x="65520" y="161244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ee0c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1" name="CustomShape 469"/>
          <p:cNvSpPr/>
          <p:nvPr/>
        </p:nvSpPr>
        <p:spPr>
          <a:xfrm>
            <a:off x="65520" y="16124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bee0c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2" name="CustomShape 470"/>
          <p:cNvSpPr/>
          <p:nvPr/>
        </p:nvSpPr>
        <p:spPr>
          <a:xfrm>
            <a:off x="65520" y="16084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bddfc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3" name="CustomShape 471"/>
          <p:cNvSpPr/>
          <p:nvPr/>
        </p:nvSpPr>
        <p:spPr>
          <a:xfrm>
            <a:off x="65520" y="16041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bddfc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4" name="CustomShape 472"/>
          <p:cNvSpPr/>
          <p:nvPr/>
        </p:nvSpPr>
        <p:spPr>
          <a:xfrm>
            <a:off x="65520" y="16002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bddfc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5" name="CustomShape 473"/>
          <p:cNvSpPr/>
          <p:nvPr/>
        </p:nvSpPr>
        <p:spPr>
          <a:xfrm>
            <a:off x="65520" y="158796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ddfc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6" name="CustomShape 474"/>
          <p:cNvSpPr/>
          <p:nvPr/>
        </p:nvSpPr>
        <p:spPr>
          <a:xfrm>
            <a:off x="65520" y="158328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ddfc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7" name="CustomShape 475"/>
          <p:cNvSpPr/>
          <p:nvPr/>
        </p:nvSpPr>
        <p:spPr>
          <a:xfrm>
            <a:off x="65520" y="15825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bcdf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8" name="CustomShape 476"/>
          <p:cNvSpPr/>
          <p:nvPr/>
        </p:nvSpPr>
        <p:spPr>
          <a:xfrm>
            <a:off x="65520" y="15782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bcdf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9" name="CustomShape 477"/>
          <p:cNvSpPr/>
          <p:nvPr/>
        </p:nvSpPr>
        <p:spPr>
          <a:xfrm>
            <a:off x="65520" y="15735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bcdf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0" name="CustomShape 478"/>
          <p:cNvSpPr/>
          <p:nvPr/>
        </p:nvSpPr>
        <p:spPr>
          <a:xfrm>
            <a:off x="65520" y="15688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bcdf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1" name="CustomShape 479"/>
          <p:cNvSpPr/>
          <p:nvPr/>
        </p:nvSpPr>
        <p:spPr>
          <a:xfrm>
            <a:off x="65520" y="155736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cdfc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2" name="CustomShape 480"/>
          <p:cNvSpPr/>
          <p:nvPr/>
        </p:nvSpPr>
        <p:spPr>
          <a:xfrm>
            <a:off x="65520" y="155304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bdfc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3" name="CustomShape 481"/>
          <p:cNvSpPr/>
          <p:nvPr/>
        </p:nvSpPr>
        <p:spPr>
          <a:xfrm>
            <a:off x="65520" y="15530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bbdfc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4" name="CustomShape 482"/>
          <p:cNvSpPr/>
          <p:nvPr/>
        </p:nvSpPr>
        <p:spPr>
          <a:xfrm>
            <a:off x="65520" y="15483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bbdfc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5" name="CustomShape 483"/>
          <p:cNvSpPr/>
          <p:nvPr/>
        </p:nvSpPr>
        <p:spPr>
          <a:xfrm>
            <a:off x="65520" y="15436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bbdfc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6" name="CustomShape 484"/>
          <p:cNvSpPr/>
          <p:nvPr/>
        </p:nvSpPr>
        <p:spPr>
          <a:xfrm>
            <a:off x="65520" y="15393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bbdfc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7" name="CustomShape 485"/>
          <p:cNvSpPr/>
          <p:nvPr/>
        </p:nvSpPr>
        <p:spPr>
          <a:xfrm>
            <a:off x="65520" y="15346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badfc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8" name="CustomShape 486"/>
          <p:cNvSpPr/>
          <p:nvPr/>
        </p:nvSpPr>
        <p:spPr>
          <a:xfrm>
            <a:off x="65520" y="152244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adfc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9" name="CustomShape 487"/>
          <p:cNvSpPr/>
          <p:nvPr/>
        </p:nvSpPr>
        <p:spPr>
          <a:xfrm>
            <a:off x="65520" y="151776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adfc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0" name="CustomShape 488"/>
          <p:cNvSpPr/>
          <p:nvPr/>
        </p:nvSpPr>
        <p:spPr>
          <a:xfrm>
            <a:off x="65520" y="15177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badfc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1" name="CustomShape 489"/>
          <p:cNvSpPr/>
          <p:nvPr/>
        </p:nvSpPr>
        <p:spPr>
          <a:xfrm>
            <a:off x="65520" y="15141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badfc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2" name="CustomShape 490"/>
          <p:cNvSpPr/>
          <p:nvPr/>
        </p:nvSpPr>
        <p:spPr>
          <a:xfrm>
            <a:off x="65520" y="15094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b9dec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3" name="CustomShape 491"/>
          <p:cNvSpPr/>
          <p:nvPr/>
        </p:nvSpPr>
        <p:spPr>
          <a:xfrm>
            <a:off x="65520" y="150480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10800">
            <a:solidFill>
              <a:srgbClr val="b9dec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4" name="CustomShape 492"/>
          <p:cNvSpPr/>
          <p:nvPr/>
        </p:nvSpPr>
        <p:spPr>
          <a:xfrm>
            <a:off x="65520" y="149184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9dec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5" name="CustomShape 493"/>
          <p:cNvSpPr/>
          <p:nvPr/>
        </p:nvSpPr>
        <p:spPr>
          <a:xfrm>
            <a:off x="65520" y="1487520"/>
            <a:ext cx="7121520" cy="11880"/>
          </a:xfrm>
          <a:custGeom>
            <a:avLst/>
            <a:gdLst/>
            <a:ahLst/>
            <a:rect l="l" t="t" r="r" b="b"/>
            <a:pathLst>
              <a:path w="7122159" h="12700">
                <a:moveTo>
                  <a:pt x="0" y="12192"/>
                </a:moveTo>
                <a:lnTo>
                  <a:pt x="7121652" y="12192"/>
                </a:lnTo>
                <a:lnTo>
                  <a:pt x="712165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9dec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6" name="CustomShape 494"/>
          <p:cNvSpPr/>
          <p:nvPr/>
        </p:nvSpPr>
        <p:spPr>
          <a:xfrm>
            <a:off x="65520" y="148752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b9dec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7" name="CustomShape 495"/>
          <p:cNvSpPr/>
          <p:nvPr/>
        </p:nvSpPr>
        <p:spPr>
          <a:xfrm>
            <a:off x="65520" y="148356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b8dec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8" name="CustomShape 496"/>
          <p:cNvSpPr/>
          <p:nvPr/>
        </p:nvSpPr>
        <p:spPr>
          <a:xfrm>
            <a:off x="65520" y="14788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7560">
            <a:solidFill>
              <a:srgbClr val="b8dec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9" name="CustomShape 497"/>
          <p:cNvSpPr/>
          <p:nvPr/>
        </p:nvSpPr>
        <p:spPr>
          <a:xfrm>
            <a:off x="65520" y="14752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9000">
            <a:solidFill>
              <a:srgbClr val="b8dec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0" name="CustomShape 498"/>
          <p:cNvSpPr/>
          <p:nvPr/>
        </p:nvSpPr>
        <p:spPr>
          <a:xfrm>
            <a:off x="65520" y="146160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8dec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1" name="CustomShape 499"/>
          <p:cNvSpPr/>
          <p:nvPr/>
        </p:nvSpPr>
        <p:spPr>
          <a:xfrm>
            <a:off x="65520" y="1456920"/>
            <a:ext cx="7121520" cy="13320"/>
          </a:xfrm>
          <a:custGeom>
            <a:avLst/>
            <a:gdLst/>
            <a:ahLst/>
            <a:rect l="l" t="t" r="r" b="b"/>
            <a:pathLst>
              <a:path w="7122159" h="13969">
                <a:moveTo>
                  <a:pt x="0" y="13715"/>
                </a:moveTo>
                <a:lnTo>
                  <a:pt x="7121652" y="13715"/>
                </a:lnTo>
                <a:lnTo>
                  <a:pt x="712165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8dec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2" name="CustomShape 500"/>
          <p:cNvSpPr/>
          <p:nvPr/>
        </p:nvSpPr>
        <p:spPr>
          <a:xfrm>
            <a:off x="65520" y="145908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4680">
            <a:solidFill>
              <a:srgbClr val="b7ddc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3" name="CustomShape 501"/>
          <p:cNvSpPr/>
          <p:nvPr/>
        </p:nvSpPr>
        <p:spPr>
          <a:xfrm>
            <a:off x="65520" y="1457640"/>
            <a:ext cx="7121520" cy="360"/>
          </a:xfrm>
          <a:custGeom>
            <a:avLst/>
            <a:gdLst/>
            <a:ahLst/>
            <a:rect l="l" t="t" r="r" b="b"/>
            <a:pathLst>
              <a:path w="7122159" h="0">
                <a:moveTo>
                  <a:pt x="0" y="0"/>
                </a:moveTo>
                <a:lnTo>
                  <a:pt x="7121652" y="0"/>
                </a:lnTo>
              </a:path>
            </a:pathLst>
          </a:custGeom>
          <a:noFill/>
          <a:ln w="3240">
            <a:solidFill>
              <a:srgbClr val="b7ddc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4" name="CustomShape 502"/>
          <p:cNvSpPr/>
          <p:nvPr/>
        </p:nvSpPr>
        <p:spPr>
          <a:xfrm>
            <a:off x="1114200" y="2438280"/>
            <a:ext cx="3044880" cy="379080"/>
          </a:xfrm>
          <a:custGeom>
            <a:avLst/>
            <a:gdLst/>
            <a:ahLst/>
            <a:rect l="l" t="t" r="r" b="b"/>
            <a:pathLst>
              <a:path w="3045460" h="379730">
                <a:moveTo>
                  <a:pt x="0" y="379475"/>
                </a:moveTo>
                <a:lnTo>
                  <a:pt x="3044952" y="379475"/>
                </a:lnTo>
                <a:lnTo>
                  <a:pt x="3044952" y="0"/>
                </a:lnTo>
                <a:lnTo>
                  <a:pt x="0" y="0"/>
                </a:lnTo>
                <a:lnTo>
                  <a:pt x="0" y="379475"/>
                </a:lnTo>
                <a:close/>
              </a:path>
            </a:pathLst>
          </a:custGeom>
          <a:solidFill>
            <a:srgbClr val="dfdfd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5" name="CustomShape 503"/>
          <p:cNvSpPr/>
          <p:nvPr/>
        </p:nvSpPr>
        <p:spPr>
          <a:xfrm>
            <a:off x="1114200" y="2912400"/>
            <a:ext cx="3044880" cy="8640"/>
          </a:xfrm>
          <a:custGeom>
            <a:avLst/>
            <a:gdLst/>
            <a:ahLst/>
            <a:rect l="l" t="t" r="r" b="b"/>
            <a:pathLst>
              <a:path w="3045460" h="9525">
                <a:moveTo>
                  <a:pt x="0" y="9144"/>
                </a:moveTo>
                <a:lnTo>
                  <a:pt x="3044952" y="9144"/>
                </a:lnTo>
                <a:lnTo>
                  <a:pt x="3044952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dfdfd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6" name="CustomShape 504"/>
          <p:cNvSpPr/>
          <p:nvPr/>
        </p:nvSpPr>
        <p:spPr>
          <a:xfrm>
            <a:off x="5598000" y="4847760"/>
            <a:ext cx="1628640" cy="508680"/>
          </a:xfrm>
          <a:custGeom>
            <a:avLst/>
            <a:gdLst/>
            <a:ahLst/>
            <a:rect l="l" t="t" r="r" b="b"/>
            <a:pathLst>
              <a:path w="1629409" h="509270">
                <a:moveTo>
                  <a:pt x="0" y="509270"/>
                </a:moveTo>
                <a:lnTo>
                  <a:pt x="1628902" y="509270"/>
                </a:lnTo>
                <a:lnTo>
                  <a:pt x="1628902" y="0"/>
                </a:lnTo>
                <a:lnTo>
                  <a:pt x="0" y="0"/>
                </a:lnTo>
                <a:lnTo>
                  <a:pt x="0" y="509270"/>
                </a:lnTo>
                <a:close/>
              </a:path>
            </a:pathLst>
          </a:custGeom>
          <a:solidFill>
            <a:srgbClr val="fff5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7" name="CustomShape 505"/>
          <p:cNvSpPr/>
          <p:nvPr/>
        </p:nvSpPr>
        <p:spPr>
          <a:xfrm>
            <a:off x="3672000" y="3872160"/>
            <a:ext cx="3554640" cy="974520"/>
          </a:xfrm>
          <a:custGeom>
            <a:avLst/>
            <a:gdLst/>
            <a:ahLst/>
            <a:rect l="l" t="t" r="r" b="b"/>
            <a:pathLst>
              <a:path w="3555365" h="975360">
                <a:moveTo>
                  <a:pt x="0" y="975360"/>
                </a:moveTo>
                <a:lnTo>
                  <a:pt x="3554856" y="975360"/>
                </a:lnTo>
                <a:lnTo>
                  <a:pt x="3554856" y="0"/>
                </a:lnTo>
                <a:lnTo>
                  <a:pt x="0" y="0"/>
                </a:lnTo>
                <a:lnTo>
                  <a:pt x="0" y="975360"/>
                </a:lnTo>
                <a:close/>
              </a:path>
            </a:pathLst>
          </a:custGeom>
          <a:solidFill>
            <a:srgbClr val="fff5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8" name="CustomShape 506"/>
          <p:cNvSpPr/>
          <p:nvPr/>
        </p:nvSpPr>
        <p:spPr>
          <a:xfrm>
            <a:off x="1109520" y="3008520"/>
            <a:ext cx="6116760" cy="863640"/>
          </a:xfrm>
          <a:custGeom>
            <a:avLst/>
            <a:gdLst/>
            <a:ahLst/>
            <a:rect l="l" t="t" r="r" b="b"/>
            <a:pathLst>
              <a:path w="6117590" h="864235">
                <a:moveTo>
                  <a:pt x="0" y="863853"/>
                </a:moveTo>
                <a:lnTo>
                  <a:pt x="6117335" y="863853"/>
                </a:lnTo>
                <a:lnTo>
                  <a:pt x="6117335" y="0"/>
                </a:lnTo>
                <a:lnTo>
                  <a:pt x="0" y="0"/>
                </a:lnTo>
                <a:lnTo>
                  <a:pt x="0" y="863853"/>
                </a:lnTo>
                <a:close/>
              </a:path>
            </a:pathLst>
          </a:custGeom>
          <a:solidFill>
            <a:srgbClr val="fff5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9" name="CustomShape 507"/>
          <p:cNvSpPr/>
          <p:nvPr/>
        </p:nvSpPr>
        <p:spPr>
          <a:xfrm>
            <a:off x="70200" y="2817720"/>
            <a:ext cx="7156440" cy="93960"/>
          </a:xfrm>
          <a:custGeom>
            <a:avLst/>
            <a:gdLst/>
            <a:ahLst/>
            <a:rect l="l" t="t" r="r" b="b"/>
            <a:pathLst>
              <a:path w="7157084" h="94614">
                <a:moveTo>
                  <a:pt x="0" y="94487"/>
                </a:moveTo>
                <a:lnTo>
                  <a:pt x="7156704" y="94487"/>
                </a:lnTo>
                <a:lnTo>
                  <a:pt x="7156704" y="0"/>
                </a:lnTo>
                <a:lnTo>
                  <a:pt x="0" y="0"/>
                </a:lnTo>
                <a:lnTo>
                  <a:pt x="0" y="94487"/>
                </a:lnTo>
                <a:close/>
              </a:path>
            </a:pathLst>
          </a:custGeom>
          <a:solidFill>
            <a:srgbClr val="fff5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0" name="CustomShape 508"/>
          <p:cNvSpPr/>
          <p:nvPr/>
        </p:nvSpPr>
        <p:spPr>
          <a:xfrm>
            <a:off x="70920" y="2818800"/>
            <a:ext cx="7156440" cy="93960"/>
          </a:xfrm>
          <a:custGeom>
            <a:avLst/>
            <a:gdLst/>
            <a:ahLst/>
            <a:rect l="l" t="t" r="r" b="b"/>
            <a:pathLst>
              <a:path w="7157084" h="94614">
                <a:moveTo>
                  <a:pt x="0" y="94487"/>
                </a:moveTo>
                <a:lnTo>
                  <a:pt x="7156704" y="94487"/>
                </a:lnTo>
                <a:lnTo>
                  <a:pt x="7156704" y="0"/>
                </a:lnTo>
                <a:lnTo>
                  <a:pt x="0" y="0"/>
                </a:lnTo>
                <a:lnTo>
                  <a:pt x="0" y="94487"/>
                </a:lnTo>
                <a:close/>
              </a:path>
            </a:pathLst>
          </a:custGeom>
          <a:noFill/>
          <a:ln w="7560">
            <a:solidFill>
              <a:srgbClr val="fff5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1" name="CustomShape 509"/>
          <p:cNvSpPr/>
          <p:nvPr/>
        </p:nvSpPr>
        <p:spPr>
          <a:xfrm>
            <a:off x="120240" y="2872080"/>
            <a:ext cx="246240" cy="360"/>
          </a:xfrm>
          <a:custGeom>
            <a:avLst/>
            <a:gdLst/>
            <a:ahLst/>
            <a:rect l="l" t="t" r="r" b="b"/>
            <a:pathLst>
              <a:path w="247015" h="0">
                <a:moveTo>
                  <a:pt x="0" y="0"/>
                </a:moveTo>
                <a:lnTo>
                  <a:pt x="246888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2" name="CustomShape 510"/>
          <p:cNvSpPr/>
          <p:nvPr/>
        </p:nvSpPr>
        <p:spPr>
          <a:xfrm>
            <a:off x="612720" y="2872080"/>
            <a:ext cx="246240" cy="360"/>
          </a:xfrm>
          <a:custGeom>
            <a:avLst/>
            <a:gdLst/>
            <a:ahLst/>
            <a:rect l="l" t="t" r="r" b="b"/>
            <a:pathLst>
              <a:path w="247015" h="0">
                <a:moveTo>
                  <a:pt x="0" y="0"/>
                </a:moveTo>
                <a:lnTo>
                  <a:pt x="246888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3" name="CustomShape 511"/>
          <p:cNvSpPr/>
          <p:nvPr/>
        </p:nvSpPr>
        <p:spPr>
          <a:xfrm>
            <a:off x="1106280" y="2872080"/>
            <a:ext cx="246240" cy="360"/>
          </a:xfrm>
          <a:custGeom>
            <a:avLst/>
            <a:gdLst/>
            <a:ahLst/>
            <a:rect l="l" t="t" r="r" b="b"/>
            <a:pathLst>
              <a:path w="247015" h="0">
                <a:moveTo>
                  <a:pt x="0" y="0"/>
                </a:moveTo>
                <a:lnTo>
                  <a:pt x="246887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4" name="CustomShape 512"/>
          <p:cNvSpPr/>
          <p:nvPr/>
        </p:nvSpPr>
        <p:spPr>
          <a:xfrm>
            <a:off x="1598760" y="2872080"/>
            <a:ext cx="245160" cy="360"/>
          </a:xfrm>
          <a:custGeom>
            <a:avLst/>
            <a:gdLst/>
            <a:ahLst/>
            <a:rect l="l" t="t" r="r" b="b"/>
            <a:pathLst>
              <a:path w="245744" h="0">
                <a:moveTo>
                  <a:pt x="0" y="0"/>
                </a:moveTo>
                <a:lnTo>
                  <a:pt x="245363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5" name="CustomShape 513"/>
          <p:cNvSpPr/>
          <p:nvPr/>
        </p:nvSpPr>
        <p:spPr>
          <a:xfrm>
            <a:off x="2090880" y="2872080"/>
            <a:ext cx="245160" cy="360"/>
          </a:xfrm>
          <a:custGeom>
            <a:avLst/>
            <a:gdLst/>
            <a:ahLst/>
            <a:rect l="l" t="t" r="r" b="b"/>
            <a:pathLst>
              <a:path w="245744" h="0">
                <a:moveTo>
                  <a:pt x="0" y="0"/>
                </a:moveTo>
                <a:lnTo>
                  <a:pt x="245363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6" name="CustomShape 514"/>
          <p:cNvSpPr/>
          <p:nvPr/>
        </p:nvSpPr>
        <p:spPr>
          <a:xfrm>
            <a:off x="2583000" y="2872080"/>
            <a:ext cx="245160" cy="360"/>
          </a:xfrm>
          <a:custGeom>
            <a:avLst/>
            <a:gdLst/>
            <a:ahLst/>
            <a:rect l="l" t="t" r="r" b="b"/>
            <a:pathLst>
              <a:path w="245744" h="0">
                <a:moveTo>
                  <a:pt x="0" y="0"/>
                </a:moveTo>
                <a:lnTo>
                  <a:pt x="245363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7" name="CustomShape 515"/>
          <p:cNvSpPr/>
          <p:nvPr/>
        </p:nvSpPr>
        <p:spPr>
          <a:xfrm>
            <a:off x="3075480" y="2872080"/>
            <a:ext cx="245160" cy="360"/>
          </a:xfrm>
          <a:custGeom>
            <a:avLst/>
            <a:gdLst/>
            <a:ahLst/>
            <a:rect l="l" t="t" r="r" b="b"/>
            <a:pathLst>
              <a:path w="245745" h="0">
                <a:moveTo>
                  <a:pt x="0" y="0"/>
                </a:moveTo>
                <a:lnTo>
                  <a:pt x="245364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8" name="CustomShape 516"/>
          <p:cNvSpPr/>
          <p:nvPr/>
        </p:nvSpPr>
        <p:spPr>
          <a:xfrm>
            <a:off x="3567600" y="2872080"/>
            <a:ext cx="245160" cy="360"/>
          </a:xfrm>
          <a:custGeom>
            <a:avLst/>
            <a:gdLst/>
            <a:ahLst/>
            <a:rect l="l" t="t" r="r" b="b"/>
            <a:pathLst>
              <a:path w="245745" h="0">
                <a:moveTo>
                  <a:pt x="0" y="0"/>
                </a:moveTo>
                <a:lnTo>
                  <a:pt x="245363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9" name="CustomShape 517"/>
          <p:cNvSpPr/>
          <p:nvPr/>
        </p:nvSpPr>
        <p:spPr>
          <a:xfrm>
            <a:off x="4064400" y="2872080"/>
            <a:ext cx="245160" cy="360"/>
          </a:xfrm>
          <a:custGeom>
            <a:avLst/>
            <a:gdLst/>
            <a:ahLst/>
            <a:rect l="l" t="t" r="r" b="b"/>
            <a:pathLst>
              <a:path w="245745" h="0">
                <a:moveTo>
                  <a:pt x="0" y="0"/>
                </a:moveTo>
                <a:lnTo>
                  <a:pt x="245363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0" name="CustomShape 518"/>
          <p:cNvSpPr/>
          <p:nvPr/>
        </p:nvSpPr>
        <p:spPr>
          <a:xfrm>
            <a:off x="4556880" y="2872080"/>
            <a:ext cx="246240" cy="360"/>
          </a:xfrm>
          <a:custGeom>
            <a:avLst/>
            <a:gdLst/>
            <a:ahLst/>
            <a:rect l="l" t="t" r="r" b="b"/>
            <a:pathLst>
              <a:path w="247014" h="0">
                <a:moveTo>
                  <a:pt x="0" y="0"/>
                </a:moveTo>
                <a:lnTo>
                  <a:pt x="246887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1" name="CustomShape 519"/>
          <p:cNvSpPr/>
          <p:nvPr/>
        </p:nvSpPr>
        <p:spPr>
          <a:xfrm>
            <a:off x="5050440" y="2872080"/>
            <a:ext cx="245160" cy="360"/>
          </a:xfrm>
          <a:custGeom>
            <a:avLst/>
            <a:gdLst/>
            <a:ahLst/>
            <a:rect l="l" t="t" r="r" b="b"/>
            <a:pathLst>
              <a:path w="245745" h="0">
                <a:moveTo>
                  <a:pt x="0" y="0"/>
                </a:moveTo>
                <a:lnTo>
                  <a:pt x="245363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2" name="CustomShape 520"/>
          <p:cNvSpPr/>
          <p:nvPr/>
        </p:nvSpPr>
        <p:spPr>
          <a:xfrm>
            <a:off x="5541120" y="2872080"/>
            <a:ext cx="246240" cy="360"/>
          </a:xfrm>
          <a:custGeom>
            <a:avLst/>
            <a:gdLst/>
            <a:ahLst/>
            <a:rect l="l" t="t" r="r" b="b"/>
            <a:pathLst>
              <a:path w="247014" h="0">
                <a:moveTo>
                  <a:pt x="0" y="0"/>
                </a:moveTo>
                <a:lnTo>
                  <a:pt x="246887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3" name="CustomShape 521"/>
          <p:cNvSpPr/>
          <p:nvPr/>
        </p:nvSpPr>
        <p:spPr>
          <a:xfrm>
            <a:off x="6033600" y="2872080"/>
            <a:ext cx="246240" cy="360"/>
          </a:xfrm>
          <a:custGeom>
            <a:avLst/>
            <a:gdLst/>
            <a:ahLst/>
            <a:rect l="l" t="t" r="r" b="b"/>
            <a:pathLst>
              <a:path w="247014" h="0">
                <a:moveTo>
                  <a:pt x="0" y="0"/>
                </a:moveTo>
                <a:lnTo>
                  <a:pt x="246887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4" name="CustomShape 522"/>
          <p:cNvSpPr/>
          <p:nvPr/>
        </p:nvSpPr>
        <p:spPr>
          <a:xfrm>
            <a:off x="6525720" y="2872080"/>
            <a:ext cx="246240" cy="360"/>
          </a:xfrm>
          <a:custGeom>
            <a:avLst/>
            <a:gdLst/>
            <a:ahLst/>
            <a:rect l="l" t="t" r="r" b="b"/>
            <a:pathLst>
              <a:path w="247015" h="0">
                <a:moveTo>
                  <a:pt x="0" y="0"/>
                </a:moveTo>
                <a:lnTo>
                  <a:pt x="246888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5" name="CustomShape 523"/>
          <p:cNvSpPr/>
          <p:nvPr/>
        </p:nvSpPr>
        <p:spPr>
          <a:xfrm>
            <a:off x="7017840" y="2872080"/>
            <a:ext cx="208080" cy="360"/>
          </a:xfrm>
          <a:custGeom>
            <a:avLst/>
            <a:gdLst/>
            <a:ahLst/>
            <a:rect l="l" t="t" r="r" b="b"/>
            <a:pathLst>
              <a:path w="208915" h="0">
                <a:moveTo>
                  <a:pt x="0" y="0"/>
                </a:moveTo>
                <a:lnTo>
                  <a:pt x="208788" y="0"/>
                </a:lnTo>
              </a:path>
            </a:pathLst>
          </a:custGeom>
          <a:noFill/>
          <a:ln w="47160">
            <a:solidFill>
              <a:srgbClr val="692f2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6" name="CustomShape 524"/>
          <p:cNvSpPr/>
          <p:nvPr/>
        </p:nvSpPr>
        <p:spPr>
          <a:xfrm>
            <a:off x="70200" y="2903400"/>
            <a:ext cx="7156440" cy="104760"/>
          </a:xfrm>
          <a:custGeom>
            <a:avLst/>
            <a:gdLst/>
            <a:ahLst/>
            <a:rect l="l" t="t" r="r" b="b"/>
            <a:pathLst>
              <a:path w="7157084" h="105410">
                <a:moveTo>
                  <a:pt x="0" y="105155"/>
                </a:moveTo>
                <a:lnTo>
                  <a:pt x="7156704" y="105155"/>
                </a:lnTo>
                <a:lnTo>
                  <a:pt x="7156704" y="0"/>
                </a:lnTo>
                <a:lnTo>
                  <a:pt x="0" y="0"/>
                </a:lnTo>
                <a:lnTo>
                  <a:pt x="0" y="105155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7" name="CustomShape 525"/>
          <p:cNvSpPr/>
          <p:nvPr/>
        </p:nvSpPr>
        <p:spPr>
          <a:xfrm>
            <a:off x="7187040" y="6039720"/>
            <a:ext cx="1650240" cy="16560"/>
          </a:xfrm>
          <a:custGeom>
            <a:avLst/>
            <a:gdLst/>
            <a:ahLst/>
            <a:rect l="l" t="t" r="r" b="b"/>
            <a:pathLst>
              <a:path w="1651000" h="17145">
                <a:moveTo>
                  <a:pt x="0" y="16763"/>
                </a:moveTo>
                <a:lnTo>
                  <a:pt x="1650492" y="16763"/>
                </a:lnTo>
                <a:lnTo>
                  <a:pt x="1650492" y="0"/>
                </a:lnTo>
                <a:lnTo>
                  <a:pt x="0" y="0"/>
                </a:lnTo>
                <a:lnTo>
                  <a:pt x="0" y="16763"/>
                </a:lnTo>
                <a:close/>
              </a:path>
            </a:pathLst>
          </a:custGeom>
          <a:solidFill>
            <a:srgbClr val="92d0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8" name="CustomShape 526"/>
          <p:cNvSpPr/>
          <p:nvPr/>
        </p:nvSpPr>
        <p:spPr>
          <a:xfrm>
            <a:off x="7187040" y="602136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2d0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9" name="CustomShape 527"/>
          <p:cNvSpPr/>
          <p:nvPr/>
        </p:nvSpPr>
        <p:spPr>
          <a:xfrm>
            <a:off x="7187040" y="60044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2d0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0" name="CustomShape 528"/>
          <p:cNvSpPr/>
          <p:nvPr/>
        </p:nvSpPr>
        <p:spPr>
          <a:xfrm>
            <a:off x="7187040" y="598788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2d0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1" name="CustomShape 529"/>
          <p:cNvSpPr/>
          <p:nvPr/>
        </p:nvSpPr>
        <p:spPr>
          <a:xfrm>
            <a:off x="7187040" y="596628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099"/>
                </a:moveTo>
                <a:lnTo>
                  <a:pt x="1650492" y="38099"/>
                </a:lnTo>
                <a:lnTo>
                  <a:pt x="1650492" y="0"/>
                </a:lnTo>
                <a:lnTo>
                  <a:pt x="0" y="0"/>
                </a:lnTo>
                <a:lnTo>
                  <a:pt x="0" y="38099"/>
                </a:lnTo>
                <a:close/>
              </a:path>
            </a:pathLst>
          </a:custGeom>
          <a:solidFill>
            <a:srgbClr val="92d0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2" name="CustomShape 530"/>
          <p:cNvSpPr/>
          <p:nvPr/>
        </p:nvSpPr>
        <p:spPr>
          <a:xfrm>
            <a:off x="7187040" y="594828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3"/>
                </a:moveTo>
                <a:lnTo>
                  <a:pt x="1650492" y="39623"/>
                </a:lnTo>
                <a:lnTo>
                  <a:pt x="1650492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92d0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3" name="CustomShape 531"/>
          <p:cNvSpPr/>
          <p:nvPr/>
        </p:nvSpPr>
        <p:spPr>
          <a:xfrm>
            <a:off x="7187040" y="593136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2"/>
                </a:moveTo>
                <a:lnTo>
                  <a:pt x="1650492" y="35052"/>
                </a:lnTo>
                <a:lnTo>
                  <a:pt x="1650492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92d0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4" name="CustomShape 532"/>
          <p:cNvSpPr/>
          <p:nvPr/>
        </p:nvSpPr>
        <p:spPr>
          <a:xfrm>
            <a:off x="7187040" y="59130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2d0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5" name="CustomShape 533"/>
          <p:cNvSpPr/>
          <p:nvPr/>
        </p:nvSpPr>
        <p:spPr>
          <a:xfrm>
            <a:off x="7187040" y="58964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2"/>
                </a:moveTo>
                <a:lnTo>
                  <a:pt x="1650492" y="35052"/>
                </a:lnTo>
                <a:lnTo>
                  <a:pt x="1650492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93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6" name="CustomShape 534"/>
          <p:cNvSpPr/>
          <p:nvPr/>
        </p:nvSpPr>
        <p:spPr>
          <a:xfrm>
            <a:off x="7187040" y="587952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3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7" name="CustomShape 535"/>
          <p:cNvSpPr/>
          <p:nvPr/>
        </p:nvSpPr>
        <p:spPr>
          <a:xfrm>
            <a:off x="7187040" y="585828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93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8" name="CustomShape 536"/>
          <p:cNvSpPr/>
          <p:nvPr/>
        </p:nvSpPr>
        <p:spPr>
          <a:xfrm>
            <a:off x="8750880" y="583992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4"/>
                </a:moveTo>
                <a:lnTo>
                  <a:pt x="86868" y="39624"/>
                </a:lnTo>
                <a:lnTo>
                  <a:pt x="8686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94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9" name="CustomShape 537"/>
          <p:cNvSpPr/>
          <p:nvPr/>
        </p:nvSpPr>
        <p:spPr>
          <a:xfrm>
            <a:off x="7187040" y="583992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4"/>
                </a:moveTo>
                <a:lnTo>
                  <a:pt x="164592" y="39624"/>
                </a:lnTo>
                <a:lnTo>
                  <a:pt x="1645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94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0" name="CustomShape 538"/>
          <p:cNvSpPr/>
          <p:nvPr/>
        </p:nvSpPr>
        <p:spPr>
          <a:xfrm>
            <a:off x="8750880" y="582336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2"/>
                </a:moveTo>
                <a:lnTo>
                  <a:pt x="86868" y="35052"/>
                </a:lnTo>
                <a:lnTo>
                  <a:pt x="86868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94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1" name="CustomShape 539"/>
          <p:cNvSpPr/>
          <p:nvPr/>
        </p:nvSpPr>
        <p:spPr>
          <a:xfrm>
            <a:off x="7187040" y="582336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2"/>
                </a:moveTo>
                <a:lnTo>
                  <a:pt x="164592" y="35052"/>
                </a:lnTo>
                <a:lnTo>
                  <a:pt x="164592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94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2" name="CustomShape 540"/>
          <p:cNvSpPr/>
          <p:nvPr/>
        </p:nvSpPr>
        <p:spPr>
          <a:xfrm>
            <a:off x="8750880" y="580500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1"/>
                </a:moveTo>
                <a:lnTo>
                  <a:pt x="86868" y="35051"/>
                </a:lnTo>
                <a:lnTo>
                  <a:pt x="8686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4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3" name="CustomShape 541"/>
          <p:cNvSpPr/>
          <p:nvPr/>
        </p:nvSpPr>
        <p:spPr>
          <a:xfrm>
            <a:off x="7187040" y="580500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1"/>
                </a:moveTo>
                <a:lnTo>
                  <a:pt x="164592" y="35051"/>
                </a:lnTo>
                <a:lnTo>
                  <a:pt x="1645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4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4" name="CustomShape 542"/>
          <p:cNvSpPr/>
          <p:nvPr/>
        </p:nvSpPr>
        <p:spPr>
          <a:xfrm>
            <a:off x="8750880" y="578808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1"/>
                </a:moveTo>
                <a:lnTo>
                  <a:pt x="86868" y="35051"/>
                </a:lnTo>
                <a:lnTo>
                  <a:pt x="8686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4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5" name="CustomShape 543"/>
          <p:cNvSpPr/>
          <p:nvPr/>
        </p:nvSpPr>
        <p:spPr>
          <a:xfrm>
            <a:off x="7187040" y="578808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1"/>
                </a:moveTo>
                <a:lnTo>
                  <a:pt x="164592" y="35051"/>
                </a:lnTo>
                <a:lnTo>
                  <a:pt x="1645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4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6" name="CustomShape 544"/>
          <p:cNvSpPr/>
          <p:nvPr/>
        </p:nvSpPr>
        <p:spPr>
          <a:xfrm>
            <a:off x="8750880" y="5772960"/>
            <a:ext cx="86400" cy="31680"/>
          </a:xfrm>
          <a:custGeom>
            <a:avLst/>
            <a:gdLst/>
            <a:ahLst/>
            <a:rect l="l" t="t" r="r" b="b"/>
            <a:pathLst>
              <a:path w="86995" h="32385">
                <a:moveTo>
                  <a:pt x="0" y="32003"/>
                </a:moveTo>
                <a:lnTo>
                  <a:pt x="86868" y="32003"/>
                </a:lnTo>
                <a:lnTo>
                  <a:pt x="86868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95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7" name="CustomShape 545"/>
          <p:cNvSpPr/>
          <p:nvPr/>
        </p:nvSpPr>
        <p:spPr>
          <a:xfrm>
            <a:off x="7187040" y="5772960"/>
            <a:ext cx="164520" cy="31680"/>
          </a:xfrm>
          <a:custGeom>
            <a:avLst/>
            <a:gdLst/>
            <a:ahLst/>
            <a:rect l="l" t="t" r="r" b="b"/>
            <a:pathLst>
              <a:path w="165100" h="32385">
                <a:moveTo>
                  <a:pt x="0" y="32003"/>
                </a:moveTo>
                <a:lnTo>
                  <a:pt x="164592" y="32003"/>
                </a:lnTo>
                <a:lnTo>
                  <a:pt x="164592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95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8" name="CustomShape 546"/>
          <p:cNvSpPr/>
          <p:nvPr/>
        </p:nvSpPr>
        <p:spPr>
          <a:xfrm>
            <a:off x="8750880" y="575460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7"/>
                </a:moveTo>
                <a:lnTo>
                  <a:pt x="86868" y="33527"/>
                </a:lnTo>
                <a:lnTo>
                  <a:pt x="8686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5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9" name="CustomShape 547"/>
          <p:cNvSpPr/>
          <p:nvPr/>
        </p:nvSpPr>
        <p:spPr>
          <a:xfrm>
            <a:off x="7187040" y="575460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7"/>
                </a:moveTo>
                <a:lnTo>
                  <a:pt x="164592" y="33527"/>
                </a:lnTo>
                <a:lnTo>
                  <a:pt x="1645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5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0" name="CustomShape 548"/>
          <p:cNvSpPr/>
          <p:nvPr/>
        </p:nvSpPr>
        <p:spPr>
          <a:xfrm>
            <a:off x="8750880" y="5731920"/>
            <a:ext cx="86400" cy="40680"/>
          </a:xfrm>
          <a:custGeom>
            <a:avLst/>
            <a:gdLst/>
            <a:ahLst/>
            <a:rect l="l" t="t" r="r" b="b"/>
            <a:pathLst>
              <a:path w="86995" h="41275">
                <a:moveTo>
                  <a:pt x="0" y="41148"/>
                </a:moveTo>
                <a:lnTo>
                  <a:pt x="86868" y="41148"/>
                </a:lnTo>
                <a:lnTo>
                  <a:pt x="86868" y="0"/>
                </a:lnTo>
                <a:lnTo>
                  <a:pt x="0" y="0"/>
                </a:lnTo>
                <a:lnTo>
                  <a:pt x="0" y="41148"/>
                </a:lnTo>
                <a:close/>
              </a:path>
            </a:pathLst>
          </a:custGeom>
          <a:solidFill>
            <a:srgbClr val="95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1" name="CustomShape 549"/>
          <p:cNvSpPr/>
          <p:nvPr/>
        </p:nvSpPr>
        <p:spPr>
          <a:xfrm>
            <a:off x="7187040" y="5731920"/>
            <a:ext cx="164520" cy="40680"/>
          </a:xfrm>
          <a:custGeom>
            <a:avLst/>
            <a:gdLst/>
            <a:ahLst/>
            <a:rect l="l" t="t" r="r" b="b"/>
            <a:pathLst>
              <a:path w="165100" h="41275">
                <a:moveTo>
                  <a:pt x="0" y="41148"/>
                </a:moveTo>
                <a:lnTo>
                  <a:pt x="164592" y="41148"/>
                </a:lnTo>
                <a:lnTo>
                  <a:pt x="164592" y="0"/>
                </a:lnTo>
                <a:lnTo>
                  <a:pt x="0" y="0"/>
                </a:lnTo>
                <a:lnTo>
                  <a:pt x="0" y="41148"/>
                </a:lnTo>
                <a:close/>
              </a:path>
            </a:pathLst>
          </a:custGeom>
          <a:solidFill>
            <a:srgbClr val="95d1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2" name="CustomShape 550"/>
          <p:cNvSpPr/>
          <p:nvPr/>
        </p:nvSpPr>
        <p:spPr>
          <a:xfrm>
            <a:off x="8750880" y="571500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4"/>
                </a:moveTo>
                <a:lnTo>
                  <a:pt x="86868" y="39624"/>
                </a:lnTo>
                <a:lnTo>
                  <a:pt x="8686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97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3" name="CustomShape 551"/>
          <p:cNvSpPr/>
          <p:nvPr/>
        </p:nvSpPr>
        <p:spPr>
          <a:xfrm>
            <a:off x="7187040" y="571500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4"/>
                </a:moveTo>
                <a:lnTo>
                  <a:pt x="164592" y="39624"/>
                </a:lnTo>
                <a:lnTo>
                  <a:pt x="1645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97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4" name="CustomShape 552"/>
          <p:cNvSpPr/>
          <p:nvPr/>
        </p:nvSpPr>
        <p:spPr>
          <a:xfrm>
            <a:off x="8750880" y="569808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7"/>
                </a:moveTo>
                <a:lnTo>
                  <a:pt x="86868" y="33527"/>
                </a:lnTo>
                <a:lnTo>
                  <a:pt x="8686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7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5" name="CustomShape 553"/>
          <p:cNvSpPr/>
          <p:nvPr/>
        </p:nvSpPr>
        <p:spPr>
          <a:xfrm>
            <a:off x="7187040" y="569808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7"/>
                </a:moveTo>
                <a:lnTo>
                  <a:pt x="164592" y="33527"/>
                </a:lnTo>
                <a:lnTo>
                  <a:pt x="1645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7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6" name="CustomShape 554"/>
          <p:cNvSpPr/>
          <p:nvPr/>
        </p:nvSpPr>
        <p:spPr>
          <a:xfrm>
            <a:off x="8750880" y="568008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1"/>
                </a:moveTo>
                <a:lnTo>
                  <a:pt x="86868" y="35051"/>
                </a:lnTo>
                <a:lnTo>
                  <a:pt x="8686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7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7" name="CustomShape 555"/>
          <p:cNvSpPr/>
          <p:nvPr/>
        </p:nvSpPr>
        <p:spPr>
          <a:xfrm>
            <a:off x="7187040" y="568008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1"/>
                </a:moveTo>
                <a:lnTo>
                  <a:pt x="164592" y="35051"/>
                </a:lnTo>
                <a:lnTo>
                  <a:pt x="1645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7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8" name="CustomShape 556"/>
          <p:cNvSpPr/>
          <p:nvPr/>
        </p:nvSpPr>
        <p:spPr>
          <a:xfrm>
            <a:off x="8750880" y="566460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7"/>
                </a:moveTo>
                <a:lnTo>
                  <a:pt x="86868" y="33527"/>
                </a:lnTo>
                <a:lnTo>
                  <a:pt x="8686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a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9" name="CustomShape 557"/>
          <p:cNvSpPr/>
          <p:nvPr/>
        </p:nvSpPr>
        <p:spPr>
          <a:xfrm>
            <a:off x="7187040" y="566460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7"/>
                </a:moveTo>
                <a:lnTo>
                  <a:pt x="164592" y="33527"/>
                </a:lnTo>
                <a:lnTo>
                  <a:pt x="1645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a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0" name="CustomShape 558"/>
          <p:cNvSpPr/>
          <p:nvPr/>
        </p:nvSpPr>
        <p:spPr>
          <a:xfrm>
            <a:off x="8750880" y="564660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7"/>
                </a:moveTo>
                <a:lnTo>
                  <a:pt x="86868" y="33527"/>
                </a:lnTo>
                <a:lnTo>
                  <a:pt x="8686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a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1" name="CustomShape 559"/>
          <p:cNvSpPr/>
          <p:nvPr/>
        </p:nvSpPr>
        <p:spPr>
          <a:xfrm>
            <a:off x="7187040" y="564660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7"/>
                </a:moveTo>
                <a:lnTo>
                  <a:pt x="164592" y="33527"/>
                </a:lnTo>
                <a:lnTo>
                  <a:pt x="1645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a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2" name="CustomShape 560"/>
          <p:cNvSpPr/>
          <p:nvPr/>
        </p:nvSpPr>
        <p:spPr>
          <a:xfrm>
            <a:off x="8750880" y="562500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3"/>
                </a:moveTo>
                <a:lnTo>
                  <a:pt x="86868" y="39623"/>
                </a:lnTo>
                <a:lnTo>
                  <a:pt x="86868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9a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3" name="CustomShape 561"/>
          <p:cNvSpPr/>
          <p:nvPr/>
        </p:nvSpPr>
        <p:spPr>
          <a:xfrm>
            <a:off x="7187040" y="562500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3"/>
                </a:moveTo>
                <a:lnTo>
                  <a:pt x="164592" y="39623"/>
                </a:lnTo>
                <a:lnTo>
                  <a:pt x="164592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9a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4" name="CustomShape 562"/>
          <p:cNvSpPr/>
          <p:nvPr/>
        </p:nvSpPr>
        <p:spPr>
          <a:xfrm>
            <a:off x="8750880" y="560664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3"/>
                </a:moveTo>
                <a:lnTo>
                  <a:pt x="86868" y="39623"/>
                </a:lnTo>
                <a:lnTo>
                  <a:pt x="86868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9a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5" name="CustomShape 563"/>
          <p:cNvSpPr/>
          <p:nvPr/>
        </p:nvSpPr>
        <p:spPr>
          <a:xfrm>
            <a:off x="7187040" y="560664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3"/>
                </a:moveTo>
                <a:lnTo>
                  <a:pt x="164592" y="39623"/>
                </a:lnTo>
                <a:lnTo>
                  <a:pt x="164592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9ad2f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6" name="CustomShape 564"/>
          <p:cNvSpPr/>
          <p:nvPr/>
        </p:nvSpPr>
        <p:spPr>
          <a:xfrm>
            <a:off x="8750880" y="559008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2"/>
                </a:moveTo>
                <a:lnTo>
                  <a:pt x="86868" y="35052"/>
                </a:lnTo>
                <a:lnTo>
                  <a:pt x="86868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9bd2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7" name="CustomShape 565"/>
          <p:cNvSpPr/>
          <p:nvPr/>
        </p:nvSpPr>
        <p:spPr>
          <a:xfrm>
            <a:off x="7187040" y="559008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2"/>
                </a:moveTo>
                <a:lnTo>
                  <a:pt x="164592" y="35052"/>
                </a:lnTo>
                <a:lnTo>
                  <a:pt x="164592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9bd2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8" name="CustomShape 566"/>
          <p:cNvSpPr/>
          <p:nvPr/>
        </p:nvSpPr>
        <p:spPr>
          <a:xfrm>
            <a:off x="8750880" y="557172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1"/>
                </a:moveTo>
                <a:lnTo>
                  <a:pt x="86868" y="35051"/>
                </a:lnTo>
                <a:lnTo>
                  <a:pt x="8686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bd2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9" name="CustomShape 567"/>
          <p:cNvSpPr/>
          <p:nvPr/>
        </p:nvSpPr>
        <p:spPr>
          <a:xfrm>
            <a:off x="7187040" y="557172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1"/>
                </a:moveTo>
                <a:lnTo>
                  <a:pt x="164592" y="35051"/>
                </a:lnTo>
                <a:lnTo>
                  <a:pt x="1645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bd2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0" name="CustomShape 568"/>
          <p:cNvSpPr/>
          <p:nvPr/>
        </p:nvSpPr>
        <p:spPr>
          <a:xfrm>
            <a:off x="8750880" y="555660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8"/>
                </a:moveTo>
                <a:lnTo>
                  <a:pt x="86868" y="33528"/>
                </a:lnTo>
                <a:lnTo>
                  <a:pt x="86868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bd2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1" name="CustomShape 569"/>
          <p:cNvSpPr/>
          <p:nvPr/>
        </p:nvSpPr>
        <p:spPr>
          <a:xfrm>
            <a:off x="7187040" y="555660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8"/>
                </a:moveTo>
                <a:lnTo>
                  <a:pt x="164592" y="33528"/>
                </a:lnTo>
                <a:lnTo>
                  <a:pt x="164592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bd2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2" name="CustomShape 570"/>
          <p:cNvSpPr/>
          <p:nvPr/>
        </p:nvSpPr>
        <p:spPr>
          <a:xfrm>
            <a:off x="8750880" y="553824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7"/>
                </a:moveTo>
                <a:lnTo>
                  <a:pt x="86868" y="33527"/>
                </a:lnTo>
                <a:lnTo>
                  <a:pt x="8686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d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3" name="CustomShape 571"/>
          <p:cNvSpPr/>
          <p:nvPr/>
        </p:nvSpPr>
        <p:spPr>
          <a:xfrm>
            <a:off x="7187040" y="553824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7"/>
                </a:moveTo>
                <a:lnTo>
                  <a:pt x="164592" y="33527"/>
                </a:lnTo>
                <a:lnTo>
                  <a:pt x="1645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d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4" name="CustomShape 572"/>
          <p:cNvSpPr/>
          <p:nvPr/>
        </p:nvSpPr>
        <p:spPr>
          <a:xfrm>
            <a:off x="8750880" y="551700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4"/>
                </a:moveTo>
                <a:lnTo>
                  <a:pt x="86868" y="39624"/>
                </a:lnTo>
                <a:lnTo>
                  <a:pt x="8686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9d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5" name="CustomShape 573"/>
          <p:cNvSpPr/>
          <p:nvPr/>
        </p:nvSpPr>
        <p:spPr>
          <a:xfrm>
            <a:off x="7187040" y="551700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4"/>
                </a:moveTo>
                <a:lnTo>
                  <a:pt x="164592" y="39624"/>
                </a:lnTo>
                <a:lnTo>
                  <a:pt x="1645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9d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6" name="CustomShape 574"/>
          <p:cNvSpPr/>
          <p:nvPr/>
        </p:nvSpPr>
        <p:spPr>
          <a:xfrm>
            <a:off x="8750880" y="549864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4"/>
                </a:moveTo>
                <a:lnTo>
                  <a:pt x="86868" y="39624"/>
                </a:lnTo>
                <a:lnTo>
                  <a:pt x="8686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9d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7" name="CustomShape 575"/>
          <p:cNvSpPr/>
          <p:nvPr/>
        </p:nvSpPr>
        <p:spPr>
          <a:xfrm>
            <a:off x="7187040" y="549864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4"/>
                </a:moveTo>
                <a:lnTo>
                  <a:pt x="164592" y="39624"/>
                </a:lnTo>
                <a:lnTo>
                  <a:pt x="1645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9d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8" name="CustomShape 576"/>
          <p:cNvSpPr/>
          <p:nvPr/>
        </p:nvSpPr>
        <p:spPr>
          <a:xfrm>
            <a:off x="8750880" y="548172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2"/>
                </a:moveTo>
                <a:lnTo>
                  <a:pt x="86868" y="35052"/>
                </a:lnTo>
                <a:lnTo>
                  <a:pt x="86868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9e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9" name="CustomShape 577"/>
          <p:cNvSpPr/>
          <p:nvPr/>
        </p:nvSpPr>
        <p:spPr>
          <a:xfrm>
            <a:off x="7187040" y="548172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2"/>
                </a:moveTo>
                <a:lnTo>
                  <a:pt x="164592" y="35052"/>
                </a:lnTo>
                <a:lnTo>
                  <a:pt x="164592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9e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0" name="CustomShape 578"/>
          <p:cNvSpPr/>
          <p:nvPr/>
        </p:nvSpPr>
        <p:spPr>
          <a:xfrm>
            <a:off x="8750880" y="546372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1"/>
                </a:moveTo>
                <a:lnTo>
                  <a:pt x="86868" y="35051"/>
                </a:lnTo>
                <a:lnTo>
                  <a:pt x="8686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e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1" name="CustomShape 579"/>
          <p:cNvSpPr/>
          <p:nvPr/>
        </p:nvSpPr>
        <p:spPr>
          <a:xfrm>
            <a:off x="7187040" y="546372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1"/>
                </a:moveTo>
                <a:lnTo>
                  <a:pt x="164592" y="35051"/>
                </a:lnTo>
                <a:lnTo>
                  <a:pt x="1645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e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2" name="CustomShape 580"/>
          <p:cNvSpPr/>
          <p:nvPr/>
        </p:nvSpPr>
        <p:spPr>
          <a:xfrm>
            <a:off x="8750880" y="544824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7"/>
                </a:moveTo>
                <a:lnTo>
                  <a:pt x="86868" y="33527"/>
                </a:lnTo>
                <a:lnTo>
                  <a:pt x="8686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e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3" name="CustomShape 581"/>
          <p:cNvSpPr/>
          <p:nvPr/>
        </p:nvSpPr>
        <p:spPr>
          <a:xfrm>
            <a:off x="7187040" y="544824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7"/>
                </a:moveTo>
                <a:lnTo>
                  <a:pt x="164592" y="33527"/>
                </a:lnTo>
                <a:lnTo>
                  <a:pt x="1645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e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4" name="CustomShape 582"/>
          <p:cNvSpPr/>
          <p:nvPr/>
        </p:nvSpPr>
        <p:spPr>
          <a:xfrm>
            <a:off x="8750880" y="5431680"/>
            <a:ext cx="86400" cy="31680"/>
          </a:xfrm>
          <a:custGeom>
            <a:avLst/>
            <a:gdLst/>
            <a:ahLst/>
            <a:rect l="l" t="t" r="r" b="b"/>
            <a:pathLst>
              <a:path w="86995" h="32385">
                <a:moveTo>
                  <a:pt x="0" y="32003"/>
                </a:moveTo>
                <a:lnTo>
                  <a:pt x="86868" y="32003"/>
                </a:lnTo>
                <a:lnTo>
                  <a:pt x="86868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9e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5" name="CustomShape 583"/>
          <p:cNvSpPr/>
          <p:nvPr/>
        </p:nvSpPr>
        <p:spPr>
          <a:xfrm>
            <a:off x="7187040" y="5431680"/>
            <a:ext cx="164520" cy="31680"/>
          </a:xfrm>
          <a:custGeom>
            <a:avLst/>
            <a:gdLst/>
            <a:ahLst/>
            <a:rect l="l" t="t" r="r" b="b"/>
            <a:pathLst>
              <a:path w="165100" h="32385">
                <a:moveTo>
                  <a:pt x="0" y="32003"/>
                </a:moveTo>
                <a:lnTo>
                  <a:pt x="164592" y="32003"/>
                </a:lnTo>
                <a:lnTo>
                  <a:pt x="164592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9ed3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6" name="CustomShape 584"/>
          <p:cNvSpPr/>
          <p:nvPr/>
        </p:nvSpPr>
        <p:spPr>
          <a:xfrm>
            <a:off x="8750880" y="540864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4"/>
                </a:moveTo>
                <a:lnTo>
                  <a:pt x="86868" y="39624"/>
                </a:lnTo>
                <a:lnTo>
                  <a:pt x="8686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9fd4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7" name="CustomShape 585"/>
          <p:cNvSpPr/>
          <p:nvPr/>
        </p:nvSpPr>
        <p:spPr>
          <a:xfrm>
            <a:off x="7187040" y="540864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4"/>
                </a:moveTo>
                <a:lnTo>
                  <a:pt x="164592" y="39624"/>
                </a:lnTo>
                <a:lnTo>
                  <a:pt x="1645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9fd4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8" name="CustomShape 586"/>
          <p:cNvSpPr/>
          <p:nvPr/>
        </p:nvSpPr>
        <p:spPr>
          <a:xfrm>
            <a:off x="8750880" y="539208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4"/>
                </a:moveTo>
                <a:lnTo>
                  <a:pt x="86868" y="39624"/>
                </a:lnTo>
                <a:lnTo>
                  <a:pt x="8686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9fd4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9" name="CustomShape 587"/>
          <p:cNvSpPr/>
          <p:nvPr/>
        </p:nvSpPr>
        <p:spPr>
          <a:xfrm>
            <a:off x="7187040" y="539208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4"/>
                </a:moveTo>
                <a:lnTo>
                  <a:pt x="164592" y="39624"/>
                </a:lnTo>
                <a:lnTo>
                  <a:pt x="1645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9fd4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0" name="CustomShape 588"/>
          <p:cNvSpPr/>
          <p:nvPr/>
        </p:nvSpPr>
        <p:spPr>
          <a:xfrm>
            <a:off x="8750880" y="537372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1"/>
                </a:moveTo>
                <a:lnTo>
                  <a:pt x="86868" y="35051"/>
                </a:lnTo>
                <a:lnTo>
                  <a:pt x="8686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fd4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1" name="CustomShape 589"/>
          <p:cNvSpPr/>
          <p:nvPr/>
        </p:nvSpPr>
        <p:spPr>
          <a:xfrm>
            <a:off x="7187040" y="537372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1"/>
                </a:moveTo>
                <a:lnTo>
                  <a:pt x="164592" y="35051"/>
                </a:lnTo>
                <a:lnTo>
                  <a:pt x="1645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fd4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2" name="CustomShape 590"/>
          <p:cNvSpPr/>
          <p:nvPr/>
        </p:nvSpPr>
        <p:spPr>
          <a:xfrm>
            <a:off x="8750880" y="535680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1"/>
                </a:moveTo>
                <a:lnTo>
                  <a:pt x="86868" y="35051"/>
                </a:lnTo>
                <a:lnTo>
                  <a:pt x="8686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0d4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3" name="CustomShape 591"/>
          <p:cNvSpPr/>
          <p:nvPr/>
        </p:nvSpPr>
        <p:spPr>
          <a:xfrm>
            <a:off x="7187040" y="535680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1"/>
                </a:moveTo>
                <a:lnTo>
                  <a:pt x="164592" y="35051"/>
                </a:lnTo>
                <a:lnTo>
                  <a:pt x="1645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0d4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4" name="CustomShape 592"/>
          <p:cNvSpPr/>
          <p:nvPr/>
        </p:nvSpPr>
        <p:spPr>
          <a:xfrm>
            <a:off x="8750880" y="534024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7"/>
                </a:moveTo>
                <a:lnTo>
                  <a:pt x="86868" y="33527"/>
                </a:lnTo>
                <a:lnTo>
                  <a:pt x="8686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0d4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5" name="CustomShape 593"/>
          <p:cNvSpPr/>
          <p:nvPr/>
        </p:nvSpPr>
        <p:spPr>
          <a:xfrm>
            <a:off x="7187040" y="534024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7"/>
                </a:moveTo>
                <a:lnTo>
                  <a:pt x="164592" y="33527"/>
                </a:lnTo>
                <a:lnTo>
                  <a:pt x="1645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0d4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6" name="CustomShape 594"/>
          <p:cNvSpPr/>
          <p:nvPr/>
        </p:nvSpPr>
        <p:spPr>
          <a:xfrm>
            <a:off x="8750880" y="532332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8"/>
                </a:moveTo>
                <a:lnTo>
                  <a:pt x="86868" y="33528"/>
                </a:lnTo>
                <a:lnTo>
                  <a:pt x="86868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a0d4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7" name="CustomShape 595"/>
          <p:cNvSpPr/>
          <p:nvPr/>
        </p:nvSpPr>
        <p:spPr>
          <a:xfrm>
            <a:off x="7187040" y="532332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8"/>
                </a:moveTo>
                <a:lnTo>
                  <a:pt x="164592" y="33528"/>
                </a:lnTo>
                <a:lnTo>
                  <a:pt x="164592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a0d4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8" name="CustomShape 596"/>
          <p:cNvSpPr/>
          <p:nvPr/>
        </p:nvSpPr>
        <p:spPr>
          <a:xfrm>
            <a:off x="8750880" y="530064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3"/>
                </a:moveTo>
                <a:lnTo>
                  <a:pt x="86868" y="39623"/>
                </a:lnTo>
                <a:lnTo>
                  <a:pt x="86868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a1d5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9" name="CustomShape 597"/>
          <p:cNvSpPr/>
          <p:nvPr/>
        </p:nvSpPr>
        <p:spPr>
          <a:xfrm>
            <a:off x="7187040" y="530064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3"/>
                </a:moveTo>
                <a:lnTo>
                  <a:pt x="164592" y="39623"/>
                </a:lnTo>
                <a:lnTo>
                  <a:pt x="164592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a1d5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0" name="CustomShape 598"/>
          <p:cNvSpPr/>
          <p:nvPr/>
        </p:nvSpPr>
        <p:spPr>
          <a:xfrm>
            <a:off x="8750880" y="528372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4"/>
                </a:moveTo>
                <a:lnTo>
                  <a:pt x="86868" y="39624"/>
                </a:lnTo>
                <a:lnTo>
                  <a:pt x="8686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a1d5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1" name="CustomShape 599"/>
          <p:cNvSpPr/>
          <p:nvPr/>
        </p:nvSpPr>
        <p:spPr>
          <a:xfrm>
            <a:off x="7187040" y="528372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4"/>
                </a:moveTo>
                <a:lnTo>
                  <a:pt x="164592" y="39624"/>
                </a:lnTo>
                <a:lnTo>
                  <a:pt x="1645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a1d5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2" name="CustomShape 600"/>
          <p:cNvSpPr/>
          <p:nvPr/>
        </p:nvSpPr>
        <p:spPr>
          <a:xfrm>
            <a:off x="8750880" y="526536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1"/>
                </a:moveTo>
                <a:lnTo>
                  <a:pt x="86868" y="35051"/>
                </a:lnTo>
                <a:lnTo>
                  <a:pt x="8686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1d5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3" name="CustomShape 601"/>
          <p:cNvSpPr/>
          <p:nvPr/>
        </p:nvSpPr>
        <p:spPr>
          <a:xfrm>
            <a:off x="7187040" y="526536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1"/>
                </a:moveTo>
                <a:lnTo>
                  <a:pt x="164592" y="35051"/>
                </a:lnTo>
                <a:lnTo>
                  <a:pt x="1645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1d5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4" name="CustomShape 602"/>
          <p:cNvSpPr/>
          <p:nvPr/>
        </p:nvSpPr>
        <p:spPr>
          <a:xfrm>
            <a:off x="8750880" y="524880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2"/>
                </a:moveTo>
                <a:lnTo>
                  <a:pt x="86868" y="35052"/>
                </a:lnTo>
                <a:lnTo>
                  <a:pt x="86868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a1d5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5" name="CustomShape 603"/>
          <p:cNvSpPr/>
          <p:nvPr/>
        </p:nvSpPr>
        <p:spPr>
          <a:xfrm>
            <a:off x="7187040" y="524880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2"/>
                </a:moveTo>
                <a:lnTo>
                  <a:pt x="164592" y="35052"/>
                </a:lnTo>
                <a:lnTo>
                  <a:pt x="164592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a1d5f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6" name="CustomShape 604"/>
          <p:cNvSpPr/>
          <p:nvPr/>
        </p:nvSpPr>
        <p:spPr>
          <a:xfrm>
            <a:off x="8750880" y="523188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7"/>
                </a:moveTo>
                <a:lnTo>
                  <a:pt x="86868" y="33527"/>
                </a:lnTo>
                <a:lnTo>
                  <a:pt x="8686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3d6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7" name="CustomShape 605"/>
          <p:cNvSpPr/>
          <p:nvPr/>
        </p:nvSpPr>
        <p:spPr>
          <a:xfrm>
            <a:off x="7187040" y="523188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7"/>
                </a:moveTo>
                <a:lnTo>
                  <a:pt x="164592" y="33527"/>
                </a:lnTo>
                <a:lnTo>
                  <a:pt x="1645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3d6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8" name="CustomShape 606"/>
          <p:cNvSpPr/>
          <p:nvPr/>
        </p:nvSpPr>
        <p:spPr>
          <a:xfrm>
            <a:off x="8750880" y="521496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8"/>
                </a:moveTo>
                <a:lnTo>
                  <a:pt x="86868" y="33528"/>
                </a:lnTo>
                <a:lnTo>
                  <a:pt x="86868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a3d6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9" name="CustomShape 607"/>
          <p:cNvSpPr/>
          <p:nvPr/>
        </p:nvSpPr>
        <p:spPr>
          <a:xfrm>
            <a:off x="7187040" y="521496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8"/>
                </a:moveTo>
                <a:lnTo>
                  <a:pt x="164592" y="33528"/>
                </a:lnTo>
                <a:lnTo>
                  <a:pt x="164592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a3d6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0" name="CustomShape 608"/>
          <p:cNvSpPr/>
          <p:nvPr/>
        </p:nvSpPr>
        <p:spPr>
          <a:xfrm>
            <a:off x="8750880" y="519228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3"/>
                </a:moveTo>
                <a:lnTo>
                  <a:pt x="86868" y="39623"/>
                </a:lnTo>
                <a:lnTo>
                  <a:pt x="86868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a3d6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1" name="CustomShape 609"/>
          <p:cNvSpPr/>
          <p:nvPr/>
        </p:nvSpPr>
        <p:spPr>
          <a:xfrm>
            <a:off x="7187040" y="519228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3"/>
                </a:moveTo>
                <a:lnTo>
                  <a:pt x="164592" y="39623"/>
                </a:lnTo>
                <a:lnTo>
                  <a:pt x="164592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a3d6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2" name="CustomShape 610"/>
          <p:cNvSpPr/>
          <p:nvPr/>
        </p:nvSpPr>
        <p:spPr>
          <a:xfrm>
            <a:off x="8750880" y="517536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4"/>
                </a:moveTo>
                <a:lnTo>
                  <a:pt x="86868" y="39624"/>
                </a:lnTo>
                <a:lnTo>
                  <a:pt x="8686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a4d6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3" name="CustomShape 611"/>
          <p:cNvSpPr/>
          <p:nvPr/>
        </p:nvSpPr>
        <p:spPr>
          <a:xfrm>
            <a:off x="7187040" y="517536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4"/>
                </a:moveTo>
                <a:lnTo>
                  <a:pt x="164592" y="39624"/>
                </a:lnTo>
                <a:lnTo>
                  <a:pt x="1645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a4d6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4" name="CustomShape 612"/>
          <p:cNvSpPr/>
          <p:nvPr/>
        </p:nvSpPr>
        <p:spPr>
          <a:xfrm>
            <a:off x="8750880" y="515736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1"/>
                </a:moveTo>
                <a:lnTo>
                  <a:pt x="86868" y="35051"/>
                </a:lnTo>
                <a:lnTo>
                  <a:pt x="8686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4d6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5" name="CustomShape 613"/>
          <p:cNvSpPr/>
          <p:nvPr/>
        </p:nvSpPr>
        <p:spPr>
          <a:xfrm>
            <a:off x="7187040" y="515736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1"/>
                </a:moveTo>
                <a:lnTo>
                  <a:pt x="164592" y="35051"/>
                </a:lnTo>
                <a:lnTo>
                  <a:pt x="1645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4d6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6" name="CustomShape 614"/>
          <p:cNvSpPr/>
          <p:nvPr/>
        </p:nvSpPr>
        <p:spPr>
          <a:xfrm>
            <a:off x="8750880" y="514044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2"/>
                </a:moveTo>
                <a:lnTo>
                  <a:pt x="86868" y="35052"/>
                </a:lnTo>
                <a:lnTo>
                  <a:pt x="86868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a4d6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7" name="CustomShape 615"/>
          <p:cNvSpPr/>
          <p:nvPr/>
        </p:nvSpPr>
        <p:spPr>
          <a:xfrm>
            <a:off x="7187040" y="514044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2"/>
                </a:moveTo>
                <a:lnTo>
                  <a:pt x="164592" y="35052"/>
                </a:lnTo>
                <a:lnTo>
                  <a:pt x="164592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a4d6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8" name="CustomShape 616"/>
          <p:cNvSpPr/>
          <p:nvPr/>
        </p:nvSpPr>
        <p:spPr>
          <a:xfrm>
            <a:off x="8750880" y="5125320"/>
            <a:ext cx="86400" cy="31680"/>
          </a:xfrm>
          <a:custGeom>
            <a:avLst/>
            <a:gdLst/>
            <a:ahLst/>
            <a:rect l="l" t="t" r="r" b="b"/>
            <a:pathLst>
              <a:path w="86995" h="32385">
                <a:moveTo>
                  <a:pt x="0" y="32003"/>
                </a:moveTo>
                <a:lnTo>
                  <a:pt x="86868" y="32003"/>
                </a:lnTo>
                <a:lnTo>
                  <a:pt x="86868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a6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9" name="CustomShape 617"/>
          <p:cNvSpPr/>
          <p:nvPr/>
        </p:nvSpPr>
        <p:spPr>
          <a:xfrm>
            <a:off x="7187040" y="5125320"/>
            <a:ext cx="164520" cy="31680"/>
          </a:xfrm>
          <a:custGeom>
            <a:avLst/>
            <a:gdLst/>
            <a:ahLst/>
            <a:rect l="l" t="t" r="r" b="b"/>
            <a:pathLst>
              <a:path w="165100" h="32385">
                <a:moveTo>
                  <a:pt x="0" y="32003"/>
                </a:moveTo>
                <a:lnTo>
                  <a:pt x="164592" y="32003"/>
                </a:lnTo>
                <a:lnTo>
                  <a:pt x="164592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a6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0" name="CustomShape 618"/>
          <p:cNvSpPr/>
          <p:nvPr/>
        </p:nvSpPr>
        <p:spPr>
          <a:xfrm>
            <a:off x="8750880" y="510696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7"/>
                </a:moveTo>
                <a:lnTo>
                  <a:pt x="86868" y="33527"/>
                </a:lnTo>
                <a:lnTo>
                  <a:pt x="8686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6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1" name="CustomShape 619"/>
          <p:cNvSpPr/>
          <p:nvPr/>
        </p:nvSpPr>
        <p:spPr>
          <a:xfrm>
            <a:off x="7187040" y="510696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7"/>
                </a:moveTo>
                <a:lnTo>
                  <a:pt x="164592" y="33527"/>
                </a:lnTo>
                <a:lnTo>
                  <a:pt x="1645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6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2" name="CustomShape 620"/>
          <p:cNvSpPr/>
          <p:nvPr/>
        </p:nvSpPr>
        <p:spPr>
          <a:xfrm>
            <a:off x="8750880" y="509004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1"/>
                </a:moveTo>
                <a:lnTo>
                  <a:pt x="86868" y="35051"/>
                </a:lnTo>
                <a:lnTo>
                  <a:pt x="8686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6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3" name="CustomShape 621"/>
          <p:cNvSpPr/>
          <p:nvPr/>
        </p:nvSpPr>
        <p:spPr>
          <a:xfrm>
            <a:off x="7187040" y="509004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1"/>
                </a:moveTo>
                <a:lnTo>
                  <a:pt x="164592" y="35051"/>
                </a:lnTo>
                <a:lnTo>
                  <a:pt x="1645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6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4" name="CustomShape 622"/>
          <p:cNvSpPr/>
          <p:nvPr/>
        </p:nvSpPr>
        <p:spPr>
          <a:xfrm>
            <a:off x="8750880" y="506736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4"/>
                </a:moveTo>
                <a:lnTo>
                  <a:pt x="86868" y="39624"/>
                </a:lnTo>
                <a:lnTo>
                  <a:pt x="8686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a8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5" name="CustomShape 623"/>
          <p:cNvSpPr/>
          <p:nvPr/>
        </p:nvSpPr>
        <p:spPr>
          <a:xfrm>
            <a:off x="7187040" y="506736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4"/>
                </a:moveTo>
                <a:lnTo>
                  <a:pt x="164592" y="39624"/>
                </a:lnTo>
                <a:lnTo>
                  <a:pt x="1645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a8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6" name="CustomShape 624"/>
          <p:cNvSpPr/>
          <p:nvPr/>
        </p:nvSpPr>
        <p:spPr>
          <a:xfrm>
            <a:off x="8750880" y="505044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4"/>
                </a:moveTo>
                <a:lnTo>
                  <a:pt x="86868" y="39624"/>
                </a:lnTo>
                <a:lnTo>
                  <a:pt x="8686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a8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7" name="CustomShape 625"/>
          <p:cNvSpPr/>
          <p:nvPr/>
        </p:nvSpPr>
        <p:spPr>
          <a:xfrm>
            <a:off x="7187040" y="505044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4"/>
                </a:moveTo>
                <a:lnTo>
                  <a:pt x="164592" y="39624"/>
                </a:lnTo>
                <a:lnTo>
                  <a:pt x="1645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a8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8" name="CustomShape 626"/>
          <p:cNvSpPr/>
          <p:nvPr/>
        </p:nvSpPr>
        <p:spPr>
          <a:xfrm>
            <a:off x="8750880" y="503208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1"/>
                </a:moveTo>
                <a:lnTo>
                  <a:pt x="86868" y="35051"/>
                </a:lnTo>
                <a:lnTo>
                  <a:pt x="8686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8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9" name="CustomShape 627"/>
          <p:cNvSpPr/>
          <p:nvPr/>
        </p:nvSpPr>
        <p:spPr>
          <a:xfrm>
            <a:off x="7187040" y="503208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1"/>
                </a:moveTo>
                <a:lnTo>
                  <a:pt x="164592" y="35051"/>
                </a:lnTo>
                <a:lnTo>
                  <a:pt x="1645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8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0" name="CustomShape 628"/>
          <p:cNvSpPr/>
          <p:nvPr/>
        </p:nvSpPr>
        <p:spPr>
          <a:xfrm>
            <a:off x="8750880" y="501696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7"/>
                </a:moveTo>
                <a:lnTo>
                  <a:pt x="86868" y="33527"/>
                </a:lnTo>
                <a:lnTo>
                  <a:pt x="8686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8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1" name="CustomShape 629"/>
          <p:cNvSpPr/>
          <p:nvPr/>
        </p:nvSpPr>
        <p:spPr>
          <a:xfrm>
            <a:off x="7187040" y="501696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7"/>
                </a:moveTo>
                <a:lnTo>
                  <a:pt x="164592" y="33527"/>
                </a:lnTo>
                <a:lnTo>
                  <a:pt x="1645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8d7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2" name="CustomShape 630"/>
          <p:cNvSpPr/>
          <p:nvPr/>
        </p:nvSpPr>
        <p:spPr>
          <a:xfrm>
            <a:off x="8750880" y="499860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7"/>
                </a:moveTo>
                <a:lnTo>
                  <a:pt x="86868" y="33527"/>
                </a:lnTo>
                <a:lnTo>
                  <a:pt x="8686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9d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3" name="CustomShape 631"/>
          <p:cNvSpPr/>
          <p:nvPr/>
        </p:nvSpPr>
        <p:spPr>
          <a:xfrm>
            <a:off x="7187040" y="499860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7"/>
                </a:moveTo>
                <a:lnTo>
                  <a:pt x="164592" y="33527"/>
                </a:lnTo>
                <a:lnTo>
                  <a:pt x="1645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9d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4" name="CustomShape 632"/>
          <p:cNvSpPr/>
          <p:nvPr/>
        </p:nvSpPr>
        <p:spPr>
          <a:xfrm>
            <a:off x="8750880" y="498204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2"/>
                </a:moveTo>
                <a:lnTo>
                  <a:pt x="86868" y="35052"/>
                </a:lnTo>
                <a:lnTo>
                  <a:pt x="86868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a9d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5" name="CustomShape 633"/>
          <p:cNvSpPr/>
          <p:nvPr/>
        </p:nvSpPr>
        <p:spPr>
          <a:xfrm>
            <a:off x="7187040" y="498204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2"/>
                </a:moveTo>
                <a:lnTo>
                  <a:pt x="164592" y="35052"/>
                </a:lnTo>
                <a:lnTo>
                  <a:pt x="164592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a9d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6" name="CustomShape 634"/>
          <p:cNvSpPr/>
          <p:nvPr/>
        </p:nvSpPr>
        <p:spPr>
          <a:xfrm>
            <a:off x="8750880" y="495900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3"/>
                </a:moveTo>
                <a:lnTo>
                  <a:pt x="86868" y="39623"/>
                </a:lnTo>
                <a:lnTo>
                  <a:pt x="86868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a9d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7" name="CustomShape 635"/>
          <p:cNvSpPr/>
          <p:nvPr/>
        </p:nvSpPr>
        <p:spPr>
          <a:xfrm>
            <a:off x="7187040" y="495900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3"/>
                </a:moveTo>
                <a:lnTo>
                  <a:pt x="164592" y="39623"/>
                </a:lnTo>
                <a:lnTo>
                  <a:pt x="164592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a9d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8" name="CustomShape 636"/>
          <p:cNvSpPr/>
          <p:nvPr/>
        </p:nvSpPr>
        <p:spPr>
          <a:xfrm>
            <a:off x="8750880" y="4942440"/>
            <a:ext cx="86400" cy="39240"/>
          </a:xfrm>
          <a:custGeom>
            <a:avLst/>
            <a:gdLst/>
            <a:ahLst/>
            <a:rect l="l" t="t" r="r" b="b"/>
            <a:pathLst>
              <a:path w="86995" h="40004">
                <a:moveTo>
                  <a:pt x="0" y="39624"/>
                </a:moveTo>
                <a:lnTo>
                  <a:pt x="86868" y="39624"/>
                </a:lnTo>
                <a:lnTo>
                  <a:pt x="8686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abd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9" name="CustomShape 637"/>
          <p:cNvSpPr/>
          <p:nvPr/>
        </p:nvSpPr>
        <p:spPr>
          <a:xfrm>
            <a:off x="7187040" y="4942440"/>
            <a:ext cx="164520" cy="39240"/>
          </a:xfrm>
          <a:custGeom>
            <a:avLst/>
            <a:gdLst/>
            <a:ahLst/>
            <a:rect l="l" t="t" r="r" b="b"/>
            <a:pathLst>
              <a:path w="165100" h="40004">
                <a:moveTo>
                  <a:pt x="0" y="39624"/>
                </a:moveTo>
                <a:lnTo>
                  <a:pt x="164592" y="39624"/>
                </a:lnTo>
                <a:lnTo>
                  <a:pt x="1645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abd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0" name="CustomShape 638"/>
          <p:cNvSpPr/>
          <p:nvPr/>
        </p:nvSpPr>
        <p:spPr>
          <a:xfrm>
            <a:off x="8750880" y="492408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1"/>
                </a:moveTo>
                <a:lnTo>
                  <a:pt x="86868" y="35051"/>
                </a:lnTo>
                <a:lnTo>
                  <a:pt x="8686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bd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1" name="CustomShape 639"/>
          <p:cNvSpPr/>
          <p:nvPr/>
        </p:nvSpPr>
        <p:spPr>
          <a:xfrm>
            <a:off x="7187040" y="492408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1"/>
                </a:moveTo>
                <a:lnTo>
                  <a:pt x="164592" y="35051"/>
                </a:lnTo>
                <a:lnTo>
                  <a:pt x="1645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bd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2" name="CustomShape 640"/>
          <p:cNvSpPr/>
          <p:nvPr/>
        </p:nvSpPr>
        <p:spPr>
          <a:xfrm>
            <a:off x="8750880" y="490896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8"/>
                </a:moveTo>
                <a:lnTo>
                  <a:pt x="86868" y="33528"/>
                </a:lnTo>
                <a:lnTo>
                  <a:pt x="86868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abd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3" name="CustomShape 641"/>
          <p:cNvSpPr/>
          <p:nvPr/>
        </p:nvSpPr>
        <p:spPr>
          <a:xfrm>
            <a:off x="7187040" y="490896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8"/>
                </a:moveTo>
                <a:lnTo>
                  <a:pt x="164592" y="33528"/>
                </a:lnTo>
                <a:lnTo>
                  <a:pt x="164592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abd9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4" name="CustomShape 642"/>
          <p:cNvSpPr/>
          <p:nvPr/>
        </p:nvSpPr>
        <p:spPr>
          <a:xfrm>
            <a:off x="8750880" y="4890600"/>
            <a:ext cx="86400" cy="32760"/>
          </a:xfrm>
          <a:custGeom>
            <a:avLst/>
            <a:gdLst/>
            <a:ahLst/>
            <a:rect l="l" t="t" r="r" b="b"/>
            <a:pathLst>
              <a:path w="86995" h="33654">
                <a:moveTo>
                  <a:pt x="0" y="33527"/>
                </a:moveTo>
                <a:lnTo>
                  <a:pt x="86868" y="33527"/>
                </a:lnTo>
                <a:lnTo>
                  <a:pt x="8686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cda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5" name="CustomShape 643"/>
          <p:cNvSpPr/>
          <p:nvPr/>
        </p:nvSpPr>
        <p:spPr>
          <a:xfrm>
            <a:off x="7187040" y="4890600"/>
            <a:ext cx="164520" cy="32760"/>
          </a:xfrm>
          <a:custGeom>
            <a:avLst/>
            <a:gdLst/>
            <a:ahLst/>
            <a:rect l="l" t="t" r="r" b="b"/>
            <a:pathLst>
              <a:path w="165100" h="33654">
                <a:moveTo>
                  <a:pt x="0" y="33527"/>
                </a:moveTo>
                <a:lnTo>
                  <a:pt x="164592" y="33527"/>
                </a:lnTo>
                <a:lnTo>
                  <a:pt x="1645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cda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6" name="CustomShape 644"/>
          <p:cNvSpPr/>
          <p:nvPr/>
        </p:nvSpPr>
        <p:spPr>
          <a:xfrm>
            <a:off x="8750880" y="4873680"/>
            <a:ext cx="86400" cy="34920"/>
          </a:xfrm>
          <a:custGeom>
            <a:avLst/>
            <a:gdLst/>
            <a:ahLst/>
            <a:rect l="l" t="t" r="r" b="b"/>
            <a:pathLst>
              <a:path w="86995" h="35560">
                <a:moveTo>
                  <a:pt x="0" y="35052"/>
                </a:moveTo>
                <a:lnTo>
                  <a:pt x="86868" y="35052"/>
                </a:lnTo>
                <a:lnTo>
                  <a:pt x="86868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acda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7" name="CustomShape 645"/>
          <p:cNvSpPr/>
          <p:nvPr/>
        </p:nvSpPr>
        <p:spPr>
          <a:xfrm>
            <a:off x="7187040" y="4873680"/>
            <a:ext cx="164520" cy="34920"/>
          </a:xfrm>
          <a:custGeom>
            <a:avLst/>
            <a:gdLst/>
            <a:ahLst/>
            <a:rect l="l" t="t" r="r" b="b"/>
            <a:pathLst>
              <a:path w="165100" h="35560">
                <a:moveTo>
                  <a:pt x="0" y="35052"/>
                </a:moveTo>
                <a:lnTo>
                  <a:pt x="164592" y="35052"/>
                </a:lnTo>
                <a:lnTo>
                  <a:pt x="164592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acda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8" name="CustomShape 646"/>
          <p:cNvSpPr/>
          <p:nvPr/>
        </p:nvSpPr>
        <p:spPr>
          <a:xfrm>
            <a:off x="7187040" y="485100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3"/>
                </a:moveTo>
                <a:lnTo>
                  <a:pt x="1650492" y="39623"/>
                </a:lnTo>
                <a:lnTo>
                  <a:pt x="1650492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acda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9" name="CustomShape 647"/>
          <p:cNvSpPr/>
          <p:nvPr/>
        </p:nvSpPr>
        <p:spPr>
          <a:xfrm>
            <a:off x="7187040" y="483408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acdaf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0" name="CustomShape 648"/>
          <p:cNvSpPr/>
          <p:nvPr/>
        </p:nvSpPr>
        <p:spPr>
          <a:xfrm>
            <a:off x="7187040" y="48157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cdb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1" name="CustomShape 649"/>
          <p:cNvSpPr/>
          <p:nvPr/>
        </p:nvSpPr>
        <p:spPr>
          <a:xfrm>
            <a:off x="7187040" y="480060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cdb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2" name="CustomShape 650"/>
          <p:cNvSpPr/>
          <p:nvPr/>
        </p:nvSpPr>
        <p:spPr>
          <a:xfrm>
            <a:off x="7187040" y="4783680"/>
            <a:ext cx="1650240" cy="31680"/>
          </a:xfrm>
          <a:custGeom>
            <a:avLst/>
            <a:gdLst/>
            <a:ahLst/>
            <a:rect l="l" t="t" r="r" b="b"/>
            <a:pathLst>
              <a:path w="1651000" h="32385">
                <a:moveTo>
                  <a:pt x="0" y="32003"/>
                </a:moveTo>
                <a:lnTo>
                  <a:pt x="1650492" y="32003"/>
                </a:lnTo>
                <a:lnTo>
                  <a:pt x="1650492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acdb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3" name="CustomShape 651"/>
          <p:cNvSpPr/>
          <p:nvPr/>
        </p:nvSpPr>
        <p:spPr>
          <a:xfrm>
            <a:off x="7187040" y="476568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ddb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4" name="CustomShape 652"/>
          <p:cNvSpPr/>
          <p:nvPr/>
        </p:nvSpPr>
        <p:spPr>
          <a:xfrm>
            <a:off x="7187040" y="474408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addb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5" name="CustomShape 653"/>
          <p:cNvSpPr/>
          <p:nvPr/>
        </p:nvSpPr>
        <p:spPr>
          <a:xfrm>
            <a:off x="7187040" y="472608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addb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6" name="CustomShape 654"/>
          <p:cNvSpPr/>
          <p:nvPr/>
        </p:nvSpPr>
        <p:spPr>
          <a:xfrm>
            <a:off x="7187040" y="470916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fdc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7" name="CustomShape 655"/>
          <p:cNvSpPr/>
          <p:nvPr/>
        </p:nvSpPr>
        <p:spPr>
          <a:xfrm>
            <a:off x="7187040" y="469224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fdc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8" name="CustomShape 656"/>
          <p:cNvSpPr/>
          <p:nvPr/>
        </p:nvSpPr>
        <p:spPr>
          <a:xfrm>
            <a:off x="7187040" y="467568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afdc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9" name="CustomShape 657"/>
          <p:cNvSpPr/>
          <p:nvPr/>
        </p:nvSpPr>
        <p:spPr>
          <a:xfrm>
            <a:off x="7187040" y="46573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afdc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0" name="CustomShape 658"/>
          <p:cNvSpPr/>
          <p:nvPr/>
        </p:nvSpPr>
        <p:spPr>
          <a:xfrm>
            <a:off x="7187040" y="463608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b0dc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1" name="CustomShape 659"/>
          <p:cNvSpPr/>
          <p:nvPr/>
        </p:nvSpPr>
        <p:spPr>
          <a:xfrm>
            <a:off x="7187040" y="461772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3"/>
                </a:moveTo>
                <a:lnTo>
                  <a:pt x="1650492" y="39623"/>
                </a:lnTo>
                <a:lnTo>
                  <a:pt x="1650492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b0dc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2" name="CustomShape 660"/>
          <p:cNvSpPr/>
          <p:nvPr/>
        </p:nvSpPr>
        <p:spPr>
          <a:xfrm>
            <a:off x="7187040" y="46008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2"/>
                </a:moveTo>
                <a:lnTo>
                  <a:pt x="1650492" y="35052"/>
                </a:lnTo>
                <a:lnTo>
                  <a:pt x="1650492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b0dc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3" name="CustomShape 661"/>
          <p:cNvSpPr/>
          <p:nvPr/>
        </p:nvSpPr>
        <p:spPr>
          <a:xfrm>
            <a:off x="7187040" y="45828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b1dd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4" name="CustomShape 662"/>
          <p:cNvSpPr/>
          <p:nvPr/>
        </p:nvSpPr>
        <p:spPr>
          <a:xfrm>
            <a:off x="7187040" y="456732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8"/>
                </a:moveTo>
                <a:lnTo>
                  <a:pt x="1650492" y="33528"/>
                </a:lnTo>
                <a:lnTo>
                  <a:pt x="1650492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b1dd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5" name="CustomShape 663"/>
          <p:cNvSpPr/>
          <p:nvPr/>
        </p:nvSpPr>
        <p:spPr>
          <a:xfrm>
            <a:off x="7187040" y="454932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b1dd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6" name="CustomShape 664"/>
          <p:cNvSpPr/>
          <p:nvPr/>
        </p:nvSpPr>
        <p:spPr>
          <a:xfrm>
            <a:off x="7187040" y="45324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b4dd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7" name="CustomShape 665"/>
          <p:cNvSpPr/>
          <p:nvPr/>
        </p:nvSpPr>
        <p:spPr>
          <a:xfrm>
            <a:off x="7187040" y="450936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b4dd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8" name="CustomShape 666"/>
          <p:cNvSpPr/>
          <p:nvPr/>
        </p:nvSpPr>
        <p:spPr>
          <a:xfrm>
            <a:off x="7187040" y="449280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b4dd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9" name="CustomShape 667"/>
          <p:cNvSpPr/>
          <p:nvPr/>
        </p:nvSpPr>
        <p:spPr>
          <a:xfrm>
            <a:off x="7187040" y="44744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b4ddf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0" name="CustomShape 668"/>
          <p:cNvSpPr/>
          <p:nvPr/>
        </p:nvSpPr>
        <p:spPr>
          <a:xfrm>
            <a:off x="7187040" y="445932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b5de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1" name="CustomShape 669"/>
          <p:cNvSpPr/>
          <p:nvPr/>
        </p:nvSpPr>
        <p:spPr>
          <a:xfrm>
            <a:off x="7187040" y="4442400"/>
            <a:ext cx="1650240" cy="31680"/>
          </a:xfrm>
          <a:custGeom>
            <a:avLst/>
            <a:gdLst/>
            <a:ahLst/>
            <a:rect l="l" t="t" r="r" b="b"/>
            <a:pathLst>
              <a:path w="1651000" h="32385">
                <a:moveTo>
                  <a:pt x="0" y="32003"/>
                </a:moveTo>
                <a:lnTo>
                  <a:pt x="1650492" y="32003"/>
                </a:lnTo>
                <a:lnTo>
                  <a:pt x="1650492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b5de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2" name="CustomShape 670"/>
          <p:cNvSpPr/>
          <p:nvPr/>
        </p:nvSpPr>
        <p:spPr>
          <a:xfrm>
            <a:off x="7187040" y="44240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b5de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3" name="CustomShape 671"/>
          <p:cNvSpPr/>
          <p:nvPr/>
        </p:nvSpPr>
        <p:spPr>
          <a:xfrm>
            <a:off x="7187040" y="440280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b6de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4" name="CustomShape 672"/>
          <p:cNvSpPr/>
          <p:nvPr/>
        </p:nvSpPr>
        <p:spPr>
          <a:xfrm>
            <a:off x="7187040" y="438444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b6de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5" name="CustomShape 673"/>
          <p:cNvSpPr/>
          <p:nvPr/>
        </p:nvSpPr>
        <p:spPr>
          <a:xfrm>
            <a:off x="7187040" y="436788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b6de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6" name="CustomShape 674"/>
          <p:cNvSpPr/>
          <p:nvPr/>
        </p:nvSpPr>
        <p:spPr>
          <a:xfrm>
            <a:off x="7187040" y="435096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b7df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7" name="CustomShape 675"/>
          <p:cNvSpPr/>
          <p:nvPr/>
        </p:nvSpPr>
        <p:spPr>
          <a:xfrm>
            <a:off x="7187040" y="433440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8"/>
                </a:moveTo>
                <a:lnTo>
                  <a:pt x="1650492" y="33528"/>
                </a:lnTo>
                <a:lnTo>
                  <a:pt x="1650492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b7df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8" name="CustomShape 676"/>
          <p:cNvSpPr/>
          <p:nvPr/>
        </p:nvSpPr>
        <p:spPr>
          <a:xfrm>
            <a:off x="7187040" y="43160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b7df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9" name="CustomShape 677"/>
          <p:cNvSpPr/>
          <p:nvPr/>
        </p:nvSpPr>
        <p:spPr>
          <a:xfrm>
            <a:off x="7187040" y="429480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b7df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0" name="CustomShape 678"/>
          <p:cNvSpPr/>
          <p:nvPr/>
        </p:nvSpPr>
        <p:spPr>
          <a:xfrm>
            <a:off x="7187040" y="427644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3"/>
                </a:moveTo>
                <a:lnTo>
                  <a:pt x="1650492" y="39623"/>
                </a:lnTo>
                <a:lnTo>
                  <a:pt x="1650492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b8df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1" name="CustomShape 679"/>
          <p:cNvSpPr/>
          <p:nvPr/>
        </p:nvSpPr>
        <p:spPr>
          <a:xfrm>
            <a:off x="7187040" y="42595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2"/>
                </a:moveTo>
                <a:lnTo>
                  <a:pt x="1650492" y="35052"/>
                </a:lnTo>
                <a:lnTo>
                  <a:pt x="1650492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b8df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2" name="CustomShape 680"/>
          <p:cNvSpPr/>
          <p:nvPr/>
        </p:nvSpPr>
        <p:spPr>
          <a:xfrm>
            <a:off x="7187040" y="424296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b8df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3" name="CustomShape 681"/>
          <p:cNvSpPr/>
          <p:nvPr/>
        </p:nvSpPr>
        <p:spPr>
          <a:xfrm>
            <a:off x="7187040" y="422604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8"/>
                </a:moveTo>
                <a:lnTo>
                  <a:pt x="1650492" y="33528"/>
                </a:lnTo>
                <a:lnTo>
                  <a:pt x="1650492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b9df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4" name="CustomShape 682"/>
          <p:cNvSpPr/>
          <p:nvPr/>
        </p:nvSpPr>
        <p:spPr>
          <a:xfrm>
            <a:off x="7187040" y="420768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b9df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5" name="CustomShape 683"/>
          <p:cNvSpPr/>
          <p:nvPr/>
        </p:nvSpPr>
        <p:spPr>
          <a:xfrm>
            <a:off x="7187040" y="418644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b9df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6" name="CustomShape 684"/>
          <p:cNvSpPr/>
          <p:nvPr/>
        </p:nvSpPr>
        <p:spPr>
          <a:xfrm>
            <a:off x="7187040" y="416808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bae0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7" name="CustomShape 685"/>
          <p:cNvSpPr/>
          <p:nvPr/>
        </p:nvSpPr>
        <p:spPr>
          <a:xfrm>
            <a:off x="7187040" y="41515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bae0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8" name="CustomShape 686"/>
          <p:cNvSpPr/>
          <p:nvPr/>
        </p:nvSpPr>
        <p:spPr>
          <a:xfrm>
            <a:off x="7187040" y="4136040"/>
            <a:ext cx="1650240" cy="31680"/>
          </a:xfrm>
          <a:custGeom>
            <a:avLst/>
            <a:gdLst/>
            <a:ahLst/>
            <a:rect l="l" t="t" r="r" b="b"/>
            <a:pathLst>
              <a:path w="1651000" h="32385">
                <a:moveTo>
                  <a:pt x="0" y="32003"/>
                </a:moveTo>
                <a:lnTo>
                  <a:pt x="1650492" y="32003"/>
                </a:lnTo>
                <a:lnTo>
                  <a:pt x="1650492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bae0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9" name="CustomShape 687"/>
          <p:cNvSpPr/>
          <p:nvPr/>
        </p:nvSpPr>
        <p:spPr>
          <a:xfrm>
            <a:off x="7187040" y="411768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bbe0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0" name="CustomShape 688"/>
          <p:cNvSpPr/>
          <p:nvPr/>
        </p:nvSpPr>
        <p:spPr>
          <a:xfrm>
            <a:off x="7187040" y="41011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bbe0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1" name="CustomShape 689"/>
          <p:cNvSpPr/>
          <p:nvPr/>
        </p:nvSpPr>
        <p:spPr>
          <a:xfrm>
            <a:off x="7187040" y="407808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bbe0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2" name="CustomShape 690"/>
          <p:cNvSpPr/>
          <p:nvPr/>
        </p:nvSpPr>
        <p:spPr>
          <a:xfrm>
            <a:off x="7187040" y="406152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bbe0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3" name="CustomShape 691"/>
          <p:cNvSpPr/>
          <p:nvPr/>
        </p:nvSpPr>
        <p:spPr>
          <a:xfrm>
            <a:off x="7187040" y="404316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bce1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4" name="CustomShape 692"/>
          <p:cNvSpPr/>
          <p:nvPr/>
        </p:nvSpPr>
        <p:spPr>
          <a:xfrm>
            <a:off x="7187040" y="402804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bce1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5" name="CustomShape 693"/>
          <p:cNvSpPr/>
          <p:nvPr/>
        </p:nvSpPr>
        <p:spPr>
          <a:xfrm>
            <a:off x="7187040" y="400968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bce1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6" name="CustomShape 694"/>
          <p:cNvSpPr/>
          <p:nvPr/>
        </p:nvSpPr>
        <p:spPr>
          <a:xfrm>
            <a:off x="7187040" y="399276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2"/>
                </a:moveTo>
                <a:lnTo>
                  <a:pt x="1650492" y="35052"/>
                </a:lnTo>
                <a:lnTo>
                  <a:pt x="1650492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bde1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7" name="CustomShape 695"/>
          <p:cNvSpPr/>
          <p:nvPr/>
        </p:nvSpPr>
        <p:spPr>
          <a:xfrm>
            <a:off x="7187040" y="397476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bde1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8" name="CustomShape 696"/>
          <p:cNvSpPr/>
          <p:nvPr/>
        </p:nvSpPr>
        <p:spPr>
          <a:xfrm>
            <a:off x="7187040" y="395316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bde1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9" name="CustomShape 697"/>
          <p:cNvSpPr/>
          <p:nvPr/>
        </p:nvSpPr>
        <p:spPr>
          <a:xfrm>
            <a:off x="7187040" y="393480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3"/>
                </a:moveTo>
                <a:lnTo>
                  <a:pt x="1650492" y="39623"/>
                </a:lnTo>
                <a:lnTo>
                  <a:pt x="1650492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bee2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0" name="CustomShape 698"/>
          <p:cNvSpPr/>
          <p:nvPr/>
        </p:nvSpPr>
        <p:spPr>
          <a:xfrm>
            <a:off x="7187040" y="391968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8"/>
                </a:moveTo>
                <a:lnTo>
                  <a:pt x="1650492" y="33528"/>
                </a:lnTo>
                <a:lnTo>
                  <a:pt x="1650492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bee2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1" name="CustomShape 699"/>
          <p:cNvSpPr/>
          <p:nvPr/>
        </p:nvSpPr>
        <p:spPr>
          <a:xfrm>
            <a:off x="7187040" y="390132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bee2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2" name="CustomShape 700"/>
          <p:cNvSpPr/>
          <p:nvPr/>
        </p:nvSpPr>
        <p:spPr>
          <a:xfrm>
            <a:off x="7187040" y="388476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bee2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3" name="CustomShape 701"/>
          <p:cNvSpPr/>
          <p:nvPr/>
        </p:nvSpPr>
        <p:spPr>
          <a:xfrm>
            <a:off x="7187040" y="386784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c0e2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4" name="CustomShape 702"/>
          <p:cNvSpPr/>
          <p:nvPr/>
        </p:nvSpPr>
        <p:spPr>
          <a:xfrm>
            <a:off x="7187040" y="384516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c0e2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5" name="CustomShape 703"/>
          <p:cNvSpPr/>
          <p:nvPr/>
        </p:nvSpPr>
        <p:spPr>
          <a:xfrm>
            <a:off x="7187040" y="3826800"/>
            <a:ext cx="1650240" cy="40680"/>
          </a:xfrm>
          <a:custGeom>
            <a:avLst/>
            <a:gdLst/>
            <a:ahLst/>
            <a:rect l="l" t="t" r="r" b="b"/>
            <a:pathLst>
              <a:path w="1651000" h="41275">
                <a:moveTo>
                  <a:pt x="0" y="41148"/>
                </a:moveTo>
                <a:lnTo>
                  <a:pt x="1650492" y="41148"/>
                </a:lnTo>
                <a:lnTo>
                  <a:pt x="1650492" y="0"/>
                </a:lnTo>
                <a:lnTo>
                  <a:pt x="0" y="0"/>
                </a:lnTo>
                <a:lnTo>
                  <a:pt x="0" y="41148"/>
                </a:lnTo>
                <a:close/>
              </a:path>
            </a:pathLst>
          </a:custGeom>
          <a:solidFill>
            <a:srgbClr val="c0e2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6" name="CustomShape 704"/>
          <p:cNvSpPr/>
          <p:nvPr/>
        </p:nvSpPr>
        <p:spPr>
          <a:xfrm>
            <a:off x="7187040" y="381168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c2e3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7" name="CustomShape 705"/>
          <p:cNvSpPr/>
          <p:nvPr/>
        </p:nvSpPr>
        <p:spPr>
          <a:xfrm>
            <a:off x="7187040" y="3794760"/>
            <a:ext cx="1650240" cy="31680"/>
          </a:xfrm>
          <a:custGeom>
            <a:avLst/>
            <a:gdLst/>
            <a:ahLst/>
            <a:rect l="l" t="t" r="r" b="b"/>
            <a:pathLst>
              <a:path w="1651000" h="32385">
                <a:moveTo>
                  <a:pt x="0" y="32003"/>
                </a:moveTo>
                <a:lnTo>
                  <a:pt x="1650492" y="32003"/>
                </a:lnTo>
                <a:lnTo>
                  <a:pt x="1650492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c2e3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8" name="CustomShape 706"/>
          <p:cNvSpPr/>
          <p:nvPr/>
        </p:nvSpPr>
        <p:spPr>
          <a:xfrm>
            <a:off x="7187040" y="37764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c2e3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9" name="CustomShape 707"/>
          <p:cNvSpPr/>
          <p:nvPr/>
        </p:nvSpPr>
        <p:spPr>
          <a:xfrm>
            <a:off x="7187040" y="37598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c3e3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0" name="CustomShape 708"/>
          <p:cNvSpPr/>
          <p:nvPr/>
        </p:nvSpPr>
        <p:spPr>
          <a:xfrm>
            <a:off x="7187040" y="373680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c3e3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1" name="CustomShape 709"/>
          <p:cNvSpPr/>
          <p:nvPr/>
        </p:nvSpPr>
        <p:spPr>
          <a:xfrm>
            <a:off x="7187040" y="372024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c3e3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2" name="CustomShape 710"/>
          <p:cNvSpPr/>
          <p:nvPr/>
        </p:nvSpPr>
        <p:spPr>
          <a:xfrm>
            <a:off x="7187040" y="370332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c3e3f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3" name="CustomShape 711"/>
          <p:cNvSpPr/>
          <p:nvPr/>
        </p:nvSpPr>
        <p:spPr>
          <a:xfrm>
            <a:off x="7187040" y="368640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8"/>
                </a:moveTo>
                <a:lnTo>
                  <a:pt x="1650492" y="33528"/>
                </a:lnTo>
                <a:lnTo>
                  <a:pt x="1650492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c4e4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4" name="CustomShape 712"/>
          <p:cNvSpPr/>
          <p:nvPr/>
        </p:nvSpPr>
        <p:spPr>
          <a:xfrm>
            <a:off x="7187040" y="36684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c4e4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5" name="CustomShape 713"/>
          <p:cNvSpPr/>
          <p:nvPr/>
        </p:nvSpPr>
        <p:spPr>
          <a:xfrm>
            <a:off x="7187040" y="365148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2"/>
                </a:moveTo>
                <a:lnTo>
                  <a:pt x="1650492" y="35052"/>
                </a:lnTo>
                <a:lnTo>
                  <a:pt x="1650492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c4e4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6" name="CustomShape 714"/>
          <p:cNvSpPr/>
          <p:nvPr/>
        </p:nvSpPr>
        <p:spPr>
          <a:xfrm>
            <a:off x="7187040" y="362880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3"/>
                </a:moveTo>
                <a:lnTo>
                  <a:pt x="1650492" y="39623"/>
                </a:lnTo>
                <a:lnTo>
                  <a:pt x="1650492" y="0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solidFill>
            <a:srgbClr val="c5e4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7" name="CustomShape 715"/>
          <p:cNvSpPr/>
          <p:nvPr/>
        </p:nvSpPr>
        <p:spPr>
          <a:xfrm>
            <a:off x="7187040" y="361188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c5e4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8" name="CustomShape 716"/>
          <p:cNvSpPr/>
          <p:nvPr/>
        </p:nvSpPr>
        <p:spPr>
          <a:xfrm>
            <a:off x="7187040" y="359496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c5e4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9" name="CustomShape 717"/>
          <p:cNvSpPr/>
          <p:nvPr/>
        </p:nvSpPr>
        <p:spPr>
          <a:xfrm>
            <a:off x="7187040" y="357840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c5e6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0" name="CustomShape 718"/>
          <p:cNvSpPr/>
          <p:nvPr/>
        </p:nvSpPr>
        <p:spPr>
          <a:xfrm>
            <a:off x="7187040" y="35600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c5e6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1" name="CustomShape 719"/>
          <p:cNvSpPr/>
          <p:nvPr/>
        </p:nvSpPr>
        <p:spPr>
          <a:xfrm>
            <a:off x="7187040" y="354348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c5e6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2" name="CustomShape 720"/>
          <p:cNvSpPr/>
          <p:nvPr/>
        </p:nvSpPr>
        <p:spPr>
          <a:xfrm>
            <a:off x="7187040" y="352044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c5e6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3" name="CustomShape 721"/>
          <p:cNvSpPr/>
          <p:nvPr/>
        </p:nvSpPr>
        <p:spPr>
          <a:xfrm>
            <a:off x="7187040" y="350352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c7e7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4" name="CustomShape 722"/>
          <p:cNvSpPr/>
          <p:nvPr/>
        </p:nvSpPr>
        <p:spPr>
          <a:xfrm>
            <a:off x="7187040" y="3488400"/>
            <a:ext cx="1650240" cy="31680"/>
          </a:xfrm>
          <a:custGeom>
            <a:avLst/>
            <a:gdLst/>
            <a:ahLst/>
            <a:rect l="l" t="t" r="r" b="b"/>
            <a:pathLst>
              <a:path w="1651000" h="32385">
                <a:moveTo>
                  <a:pt x="0" y="32003"/>
                </a:moveTo>
                <a:lnTo>
                  <a:pt x="1650492" y="32003"/>
                </a:lnTo>
                <a:lnTo>
                  <a:pt x="1650492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c7e7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5" name="CustomShape 723"/>
          <p:cNvSpPr/>
          <p:nvPr/>
        </p:nvSpPr>
        <p:spPr>
          <a:xfrm>
            <a:off x="7187040" y="347004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c7e7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6" name="CustomShape 724"/>
          <p:cNvSpPr/>
          <p:nvPr/>
        </p:nvSpPr>
        <p:spPr>
          <a:xfrm>
            <a:off x="7187040" y="345348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c9e8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7" name="CustomShape 725"/>
          <p:cNvSpPr/>
          <p:nvPr/>
        </p:nvSpPr>
        <p:spPr>
          <a:xfrm>
            <a:off x="7187040" y="34351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c9e8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8" name="CustomShape 726"/>
          <p:cNvSpPr/>
          <p:nvPr/>
        </p:nvSpPr>
        <p:spPr>
          <a:xfrm>
            <a:off x="7187040" y="34182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c9e8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9" name="CustomShape 727"/>
          <p:cNvSpPr/>
          <p:nvPr/>
        </p:nvSpPr>
        <p:spPr>
          <a:xfrm>
            <a:off x="7187040" y="339552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cce8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0" name="CustomShape 728"/>
          <p:cNvSpPr/>
          <p:nvPr/>
        </p:nvSpPr>
        <p:spPr>
          <a:xfrm>
            <a:off x="7187040" y="338040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cce8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1" name="CustomShape 729"/>
          <p:cNvSpPr/>
          <p:nvPr/>
        </p:nvSpPr>
        <p:spPr>
          <a:xfrm>
            <a:off x="7187040" y="336204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cce8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2" name="CustomShape 730"/>
          <p:cNvSpPr/>
          <p:nvPr/>
        </p:nvSpPr>
        <p:spPr>
          <a:xfrm>
            <a:off x="7187040" y="33451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cce8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3" name="CustomShape 731"/>
          <p:cNvSpPr/>
          <p:nvPr/>
        </p:nvSpPr>
        <p:spPr>
          <a:xfrm>
            <a:off x="7187040" y="332676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cee9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4" name="CustomShape 732"/>
          <p:cNvSpPr/>
          <p:nvPr/>
        </p:nvSpPr>
        <p:spPr>
          <a:xfrm>
            <a:off x="7187040" y="33102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cee9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5" name="CustomShape 733"/>
          <p:cNvSpPr/>
          <p:nvPr/>
        </p:nvSpPr>
        <p:spPr>
          <a:xfrm>
            <a:off x="7187040" y="3287160"/>
            <a:ext cx="1650240" cy="39240"/>
          </a:xfrm>
          <a:custGeom>
            <a:avLst/>
            <a:gdLst/>
            <a:ahLst/>
            <a:rect l="l" t="t" r="r" b="b"/>
            <a:pathLst>
              <a:path w="1651000" h="40004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cee9f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6" name="CustomShape 734"/>
          <p:cNvSpPr/>
          <p:nvPr/>
        </p:nvSpPr>
        <p:spPr>
          <a:xfrm>
            <a:off x="7187040" y="327204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d0ea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7" name="CustomShape 735"/>
          <p:cNvSpPr/>
          <p:nvPr/>
        </p:nvSpPr>
        <p:spPr>
          <a:xfrm>
            <a:off x="7187040" y="325368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d0ea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8" name="CustomShape 736"/>
          <p:cNvSpPr/>
          <p:nvPr/>
        </p:nvSpPr>
        <p:spPr>
          <a:xfrm>
            <a:off x="7187040" y="32371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0ea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9" name="CustomShape 737"/>
          <p:cNvSpPr/>
          <p:nvPr/>
        </p:nvSpPr>
        <p:spPr>
          <a:xfrm>
            <a:off x="7187040" y="3220200"/>
            <a:ext cx="1650240" cy="32760"/>
          </a:xfrm>
          <a:custGeom>
            <a:avLst/>
            <a:gdLst/>
            <a:ahLst/>
            <a:rect l="l" t="t" r="r" b="b"/>
            <a:pathLst>
              <a:path w="1651000" h="33654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d1eb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0" name="CustomShape 738"/>
          <p:cNvSpPr/>
          <p:nvPr/>
        </p:nvSpPr>
        <p:spPr>
          <a:xfrm>
            <a:off x="7187040" y="32018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1eb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1" name="CustomShape 739"/>
          <p:cNvSpPr/>
          <p:nvPr/>
        </p:nvSpPr>
        <p:spPr>
          <a:xfrm>
            <a:off x="7187040" y="3179160"/>
            <a:ext cx="1650240" cy="40680"/>
          </a:xfrm>
          <a:custGeom>
            <a:avLst/>
            <a:gdLst/>
            <a:ahLst/>
            <a:rect l="l" t="t" r="r" b="b"/>
            <a:pathLst>
              <a:path w="1651000" h="41275">
                <a:moveTo>
                  <a:pt x="0" y="41148"/>
                </a:moveTo>
                <a:lnTo>
                  <a:pt x="1650492" y="41148"/>
                </a:lnTo>
                <a:lnTo>
                  <a:pt x="1650492" y="0"/>
                </a:lnTo>
                <a:lnTo>
                  <a:pt x="0" y="0"/>
                </a:lnTo>
                <a:lnTo>
                  <a:pt x="0" y="41148"/>
                </a:lnTo>
                <a:close/>
              </a:path>
            </a:pathLst>
          </a:custGeom>
          <a:solidFill>
            <a:srgbClr val="d1eb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2" name="CustomShape 740"/>
          <p:cNvSpPr/>
          <p:nvPr/>
        </p:nvSpPr>
        <p:spPr>
          <a:xfrm>
            <a:off x="7187040" y="316368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d2eb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3" name="CustomShape 741"/>
          <p:cNvSpPr/>
          <p:nvPr/>
        </p:nvSpPr>
        <p:spPr>
          <a:xfrm>
            <a:off x="7187040" y="3147120"/>
            <a:ext cx="1650240" cy="31680"/>
          </a:xfrm>
          <a:custGeom>
            <a:avLst/>
            <a:gdLst/>
            <a:ahLst/>
            <a:rect l="l" t="t" r="r" b="b"/>
            <a:pathLst>
              <a:path w="1651000" h="32385">
                <a:moveTo>
                  <a:pt x="0" y="32003"/>
                </a:moveTo>
                <a:lnTo>
                  <a:pt x="1650492" y="32003"/>
                </a:lnTo>
                <a:lnTo>
                  <a:pt x="1650492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d2eb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4" name="CustomShape 742"/>
          <p:cNvSpPr/>
          <p:nvPr/>
        </p:nvSpPr>
        <p:spPr>
          <a:xfrm>
            <a:off x="7187040" y="312876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2eb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5" name="CustomShape 743"/>
          <p:cNvSpPr/>
          <p:nvPr/>
        </p:nvSpPr>
        <p:spPr>
          <a:xfrm>
            <a:off x="7187040" y="31118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2eb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6" name="CustomShape 744"/>
          <p:cNvSpPr/>
          <p:nvPr/>
        </p:nvSpPr>
        <p:spPr>
          <a:xfrm>
            <a:off x="7187040" y="30938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4eb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7" name="CustomShape 745"/>
          <p:cNvSpPr/>
          <p:nvPr/>
        </p:nvSpPr>
        <p:spPr>
          <a:xfrm>
            <a:off x="7187040" y="3072240"/>
            <a:ext cx="1650240" cy="39240"/>
          </a:xfrm>
          <a:custGeom>
            <a:avLst/>
            <a:gdLst/>
            <a:ahLst/>
            <a:rect l="l" t="t" r="r" b="b"/>
            <a:pathLst>
              <a:path w="1651000" h="40005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d4eb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8" name="CustomShape 746"/>
          <p:cNvSpPr/>
          <p:nvPr/>
        </p:nvSpPr>
        <p:spPr>
          <a:xfrm>
            <a:off x="7187040" y="305568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d4eb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9" name="CustomShape 747"/>
          <p:cNvSpPr/>
          <p:nvPr/>
        </p:nvSpPr>
        <p:spPr>
          <a:xfrm>
            <a:off x="7187040" y="3038760"/>
            <a:ext cx="1650240" cy="32760"/>
          </a:xfrm>
          <a:custGeom>
            <a:avLst/>
            <a:gdLst/>
            <a:ahLst/>
            <a:rect l="l" t="t" r="r" b="b"/>
            <a:pathLst>
              <a:path w="1651000" h="33655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d5ec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0" name="CustomShape 748"/>
          <p:cNvSpPr/>
          <p:nvPr/>
        </p:nvSpPr>
        <p:spPr>
          <a:xfrm>
            <a:off x="7187040" y="30204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5ec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1" name="CustomShape 749"/>
          <p:cNvSpPr/>
          <p:nvPr/>
        </p:nvSpPr>
        <p:spPr>
          <a:xfrm>
            <a:off x="7187040" y="30038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5ec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2" name="CustomShape 750"/>
          <p:cNvSpPr/>
          <p:nvPr/>
        </p:nvSpPr>
        <p:spPr>
          <a:xfrm>
            <a:off x="7187040" y="298548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7ec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3" name="CustomShape 751"/>
          <p:cNvSpPr/>
          <p:nvPr/>
        </p:nvSpPr>
        <p:spPr>
          <a:xfrm>
            <a:off x="7187040" y="2964240"/>
            <a:ext cx="1650240" cy="39240"/>
          </a:xfrm>
          <a:custGeom>
            <a:avLst/>
            <a:gdLst/>
            <a:ahLst/>
            <a:rect l="l" t="t" r="r" b="b"/>
            <a:pathLst>
              <a:path w="1651000" h="40005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d7ec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4" name="CustomShape 752"/>
          <p:cNvSpPr/>
          <p:nvPr/>
        </p:nvSpPr>
        <p:spPr>
          <a:xfrm>
            <a:off x="7187040" y="294732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d7ec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5" name="CustomShape 753"/>
          <p:cNvSpPr/>
          <p:nvPr/>
        </p:nvSpPr>
        <p:spPr>
          <a:xfrm>
            <a:off x="7187040" y="2930760"/>
            <a:ext cx="1650240" cy="32760"/>
          </a:xfrm>
          <a:custGeom>
            <a:avLst/>
            <a:gdLst/>
            <a:ahLst/>
            <a:rect l="l" t="t" r="r" b="b"/>
            <a:pathLst>
              <a:path w="1651000" h="33655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d7ec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6" name="CustomShape 754"/>
          <p:cNvSpPr/>
          <p:nvPr/>
        </p:nvSpPr>
        <p:spPr>
          <a:xfrm>
            <a:off x="7187040" y="29124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aed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7" name="CustomShape 755"/>
          <p:cNvSpPr/>
          <p:nvPr/>
        </p:nvSpPr>
        <p:spPr>
          <a:xfrm>
            <a:off x="7187040" y="289548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aed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8" name="CustomShape 756"/>
          <p:cNvSpPr/>
          <p:nvPr/>
        </p:nvSpPr>
        <p:spPr>
          <a:xfrm>
            <a:off x="7187040" y="2878920"/>
            <a:ext cx="1650240" cy="32760"/>
          </a:xfrm>
          <a:custGeom>
            <a:avLst/>
            <a:gdLst/>
            <a:ahLst/>
            <a:rect l="l" t="t" r="r" b="b"/>
            <a:pathLst>
              <a:path w="1651000" h="33655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daedf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9" name="CustomShape 757"/>
          <p:cNvSpPr/>
          <p:nvPr/>
        </p:nvSpPr>
        <p:spPr>
          <a:xfrm>
            <a:off x="7187040" y="286056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bee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0" name="CustomShape 758"/>
          <p:cNvSpPr/>
          <p:nvPr/>
        </p:nvSpPr>
        <p:spPr>
          <a:xfrm>
            <a:off x="7187040" y="284076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dbee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1" name="CustomShape 759"/>
          <p:cNvSpPr/>
          <p:nvPr/>
        </p:nvSpPr>
        <p:spPr>
          <a:xfrm>
            <a:off x="7187040" y="282240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dbee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2" name="CustomShape 760"/>
          <p:cNvSpPr/>
          <p:nvPr/>
        </p:nvSpPr>
        <p:spPr>
          <a:xfrm>
            <a:off x="7187040" y="28058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dee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3" name="CustomShape 761"/>
          <p:cNvSpPr/>
          <p:nvPr/>
        </p:nvSpPr>
        <p:spPr>
          <a:xfrm>
            <a:off x="7187040" y="278748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dee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4" name="CustomShape 762"/>
          <p:cNvSpPr/>
          <p:nvPr/>
        </p:nvSpPr>
        <p:spPr>
          <a:xfrm>
            <a:off x="7187040" y="277056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dee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5" name="CustomShape 763"/>
          <p:cNvSpPr/>
          <p:nvPr/>
        </p:nvSpPr>
        <p:spPr>
          <a:xfrm>
            <a:off x="7187040" y="27522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dee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6" name="CustomShape 764"/>
          <p:cNvSpPr/>
          <p:nvPr/>
        </p:nvSpPr>
        <p:spPr>
          <a:xfrm>
            <a:off x="7187040" y="273240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dfef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7" name="CustomShape 765"/>
          <p:cNvSpPr/>
          <p:nvPr/>
        </p:nvSpPr>
        <p:spPr>
          <a:xfrm>
            <a:off x="7187040" y="271440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dfef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8" name="CustomShape 766"/>
          <p:cNvSpPr/>
          <p:nvPr/>
        </p:nvSpPr>
        <p:spPr>
          <a:xfrm>
            <a:off x="7187040" y="269748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fef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9" name="CustomShape 767"/>
          <p:cNvSpPr/>
          <p:nvPr/>
        </p:nvSpPr>
        <p:spPr>
          <a:xfrm>
            <a:off x="7187040" y="26791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ff0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0" name="CustomShape 768"/>
          <p:cNvSpPr/>
          <p:nvPr/>
        </p:nvSpPr>
        <p:spPr>
          <a:xfrm>
            <a:off x="7187040" y="266256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ff0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1" name="CustomShape 769"/>
          <p:cNvSpPr/>
          <p:nvPr/>
        </p:nvSpPr>
        <p:spPr>
          <a:xfrm>
            <a:off x="7187040" y="26442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dff0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2" name="CustomShape 770"/>
          <p:cNvSpPr/>
          <p:nvPr/>
        </p:nvSpPr>
        <p:spPr>
          <a:xfrm>
            <a:off x="7187040" y="262440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1f1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3" name="CustomShape 771"/>
          <p:cNvSpPr/>
          <p:nvPr/>
        </p:nvSpPr>
        <p:spPr>
          <a:xfrm>
            <a:off x="7187040" y="260604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1f1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4" name="CustomShape 772"/>
          <p:cNvSpPr/>
          <p:nvPr/>
        </p:nvSpPr>
        <p:spPr>
          <a:xfrm>
            <a:off x="7187040" y="25891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1f1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5" name="CustomShape 773"/>
          <p:cNvSpPr/>
          <p:nvPr/>
        </p:nvSpPr>
        <p:spPr>
          <a:xfrm>
            <a:off x="7187040" y="2572560"/>
            <a:ext cx="1650240" cy="32760"/>
          </a:xfrm>
          <a:custGeom>
            <a:avLst/>
            <a:gdLst/>
            <a:ahLst/>
            <a:rect l="l" t="t" r="r" b="b"/>
            <a:pathLst>
              <a:path w="1651000" h="33655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e1f1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6" name="CustomShape 774"/>
          <p:cNvSpPr/>
          <p:nvPr/>
        </p:nvSpPr>
        <p:spPr>
          <a:xfrm>
            <a:off x="7187040" y="25542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2f1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7" name="CustomShape 775"/>
          <p:cNvSpPr/>
          <p:nvPr/>
        </p:nvSpPr>
        <p:spPr>
          <a:xfrm>
            <a:off x="7187040" y="25376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2f1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8" name="CustomShape 776"/>
          <p:cNvSpPr/>
          <p:nvPr/>
        </p:nvSpPr>
        <p:spPr>
          <a:xfrm>
            <a:off x="7187040" y="251604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2f1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9" name="CustomShape 777"/>
          <p:cNvSpPr/>
          <p:nvPr/>
        </p:nvSpPr>
        <p:spPr>
          <a:xfrm>
            <a:off x="7187040" y="249948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4f3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0" name="CustomShape 778"/>
          <p:cNvSpPr/>
          <p:nvPr/>
        </p:nvSpPr>
        <p:spPr>
          <a:xfrm>
            <a:off x="7187040" y="24811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4f3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1" name="CustomShape 779"/>
          <p:cNvSpPr/>
          <p:nvPr/>
        </p:nvSpPr>
        <p:spPr>
          <a:xfrm>
            <a:off x="7187040" y="24642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4f3f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2" name="CustomShape 780"/>
          <p:cNvSpPr/>
          <p:nvPr/>
        </p:nvSpPr>
        <p:spPr>
          <a:xfrm>
            <a:off x="7187040" y="24462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7f4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3" name="CustomShape 781"/>
          <p:cNvSpPr/>
          <p:nvPr/>
        </p:nvSpPr>
        <p:spPr>
          <a:xfrm>
            <a:off x="7187040" y="242928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7f4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4" name="CustomShape 782"/>
          <p:cNvSpPr/>
          <p:nvPr/>
        </p:nvSpPr>
        <p:spPr>
          <a:xfrm>
            <a:off x="7187040" y="2406240"/>
            <a:ext cx="1650240" cy="39240"/>
          </a:xfrm>
          <a:custGeom>
            <a:avLst/>
            <a:gdLst/>
            <a:ahLst/>
            <a:rect l="l" t="t" r="r" b="b"/>
            <a:pathLst>
              <a:path w="1651000" h="40005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e7f4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5" name="CustomShape 783"/>
          <p:cNvSpPr/>
          <p:nvPr/>
        </p:nvSpPr>
        <p:spPr>
          <a:xfrm>
            <a:off x="7187040" y="239112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7f4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6" name="CustomShape 784"/>
          <p:cNvSpPr/>
          <p:nvPr/>
        </p:nvSpPr>
        <p:spPr>
          <a:xfrm>
            <a:off x="7187040" y="2372760"/>
            <a:ext cx="1650240" cy="32760"/>
          </a:xfrm>
          <a:custGeom>
            <a:avLst/>
            <a:gdLst/>
            <a:ahLst/>
            <a:rect l="l" t="t" r="r" b="b"/>
            <a:pathLst>
              <a:path w="1651000" h="33655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e8f4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7" name="CustomShape 785"/>
          <p:cNvSpPr/>
          <p:nvPr/>
        </p:nvSpPr>
        <p:spPr>
          <a:xfrm>
            <a:off x="7187040" y="23562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8f4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8" name="CustomShape 786"/>
          <p:cNvSpPr/>
          <p:nvPr/>
        </p:nvSpPr>
        <p:spPr>
          <a:xfrm>
            <a:off x="7187040" y="23378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8f4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9" name="CustomShape 787"/>
          <p:cNvSpPr/>
          <p:nvPr/>
        </p:nvSpPr>
        <p:spPr>
          <a:xfrm>
            <a:off x="7187040" y="23209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af5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0" name="CustomShape 788"/>
          <p:cNvSpPr/>
          <p:nvPr/>
        </p:nvSpPr>
        <p:spPr>
          <a:xfrm>
            <a:off x="7187040" y="2298240"/>
            <a:ext cx="1650240" cy="39240"/>
          </a:xfrm>
          <a:custGeom>
            <a:avLst/>
            <a:gdLst/>
            <a:ahLst/>
            <a:rect l="l" t="t" r="r" b="b"/>
            <a:pathLst>
              <a:path w="1651000" h="40005">
                <a:moveTo>
                  <a:pt x="0" y="39624"/>
                </a:moveTo>
                <a:lnTo>
                  <a:pt x="1650492" y="39624"/>
                </a:lnTo>
                <a:lnTo>
                  <a:pt x="1650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eaf5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1" name="CustomShape 789"/>
          <p:cNvSpPr/>
          <p:nvPr/>
        </p:nvSpPr>
        <p:spPr>
          <a:xfrm>
            <a:off x="7187040" y="228312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af5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2" name="CustomShape 790"/>
          <p:cNvSpPr/>
          <p:nvPr/>
        </p:nvSpPr>
        <p:spPr>
          <a:xfrm>
            <a:off x="7187040" y="2264760"/>
            <a:ext cx="1650240" cy="32760"/>
          </a:xfrm>
          <a:custGeom>
            <a:avLst/>
            <a:gdLst/>
            <a:ahLst/>
            <a:rect l="l" t="t" r="r" b="b"/>
            <a:pathLst>
              <a:path w="1651000" h="33655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ebf6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3" name="CustomShape 791"/>
          <p:cNvSpPr/>
          <p:nvPr/>
        </p:nvSpPr>
        <p:spPr>
          <a:xfrm>
            <a:off x="7187040" y="22478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bf6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4" name="CustomShape 792"/>
          <p:cNvSpPr/>
          <p:nvPr/>
        </p:nvSpPr>
        <p:spPr>
          <a:xfrm>
            <a:off x="7187040" y="2231280"/>
            <a:ext cx="1650240" cy="32760"/>
          </a:xfrm>
          <a:custGeom>
            <a:avLst/>
            <a:gdLst/>
            <a:ahLst/>
            <a:rect l="l" t="t" r="r" b="b"/>
            <a:pathLst>
              <a:path w="1651000" h="33655">
                <a:moveTo>
                  <a:pt x="0" y="33527"/>
                </a:moveTo>
                <a:lnTo>
                  <a:pt x="1650492" y="33527"/>
                </a:lnTo>
                <a:lnTo>
                  <a:pt x="1650492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ebf6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5" name="CustomShape 793"/>
          <p:cNvSpPr/>
          <p:nvPr/>
        </p:nvSpPr>
        <p:spPr>
          <a:xfrm>
            <a:off x="7187040" y="22129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cf6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6" name="CustomShape 794"/>
          <p:cNvSpPr/>
          <p:nvPr/>
        </p:nvSpPr>
        <p:spPr>
          <a:xfrm>
            <a:off x="7187040" y="21960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cf6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7" name="CustomShape 795"/>
          <p:cNvSpPr/>
          <p:nvPr/>
        </p:nvSpPr>
        <p:spPr>
          <a:xfrm>
            <a:off x="7187040" y="217476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cf6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8" name="CustomShape 796"/>
          <p:cNvSpPr/>
          <p:nvPr/>
        </p:nvSpPr>
        <p:spPr>
          <a:xfrm>
            <a:off x="7187040" y="215784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cf6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9" name="CustomShape 797"/>
          <p:cNvSpPr/>
          <p:nvPr/>
        </p:nvSpPr>
        <p:spPr>
          <a:xfrm>
            <a:off x="7187040" y="213984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df7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0" name="CustomShape 798"/>
          <p:cNvSpPr/>
          <p:nvPr/>
        </p:nvSpPr>
        <p:spPr>
          <a:xfrm>
            <a:off x="7187040" y="212292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df7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1" name="CustomShape 799"/>
          <p:cNvSpPr/>
          <p:nvPr/>
        </p:nvSpPr>
        <p:spPr>
          <a:xfrm>
            <a:off x="7187040" y="210456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df7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2" name="CustomShape 800"/>
          <p:cNvSpPr/>
          <p:nvPr/>
        </p:nvSpPr>
        <p:spPr>
          <a:xfrm>
            <a:off x="7187040" y="2088000"/>
            <a:ext cx="1650240" cy="34920"/>
          </a:xfrm>
          <a:custGeom>
            <a:avLst/>
            <a:gdLst/>
            <a:ahLst/>
            <a:rect l="l" t="t" r="r" b="b"/>
            <a:pathLst>
              <a:path w="1651000" h="35560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eff8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3" name="CustomShape 801"/>
          <p:cNvSpPr/>
          <p:nvPr/>
        </p:nvSpPr>
        <p:spPr>
          <a:xfrm>
            <a:off x="8682120" y="2066400"/>
            <a:ext cx="154800" cy="37440"/>
          </a:xfrm>
          <a:custGeom>
            <a:avLst/>
            <a:gdLst/>
            <a:ahLst/>
            <a:rect l="l" t="t" r="r" b="b"/>
            <a:pathLst>
              <a:path w="155575" h="38100">
                <a:moveTo>
                  <a:pt x="0" y="38100"/>
                </a:moveTo>
                <a:lnTo>
                  <a:pt x="155448" y="38100"/>
                </a:lnTo>
                <a:lnTo>
                  <a:pt x="155448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ff8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4" name="CustomShape 802"/>
          <p:cNvSpPr/>
          <p:nvPr/>
        </p:nvSpPr>
        <p:spPr>
          <a:xfrm>
            <a:off x="7187040" y="2066400"/>
            <a:ext cx="98280" cy="37440"/>
          </a:xfrm>
          <a:custGeom>
            <a:avLst/>
            <a:gdLst/>
            <a:ahLst/>
            <a:rect l="l" t="t" r="r" b="b"/>
            <a:pathLst>
              <a:path w="99059" h="38100">
                <a:moveTo>
                  <a:pt x="0" y="38100"/>
                </a:moveTo>
                <a:lnTo>
                  <a:pt x="99060" y="38100"/>
                </a:lnTo>
                <a:lnTo>
                  <a:pt x="9906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ff8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5" name="CustomShape 803"/>
          <p:cNvSpPr/>
          <p:nvPr/>
        </p:nvSpPr>
        <p:spPr>
          <a:xfrm>
            <a:off x="8682120" y="2049840"/>
            <a:ext cx="154800" cy="37440"/>
          </a:xfrm>
          <a:custGeom>
            <a:avLst/>
            <a:gdLst/>
            <a:ahLst/>
            <a:rect l="l" t="t" r="r" b="b"/>
            <a:pathLst>
              <a:path w="155575" h="38100">
                <a:moveTo>
                  <a:pt x="0" y="38100"/>
                </a:moveTo>
                <a:lnTo>
                  <a:pt x="155448" y="38100"/>
                </a:lnTo>
                <a:lnTo>
                  <a:pt x="155448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ff8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6" name="CustomShape 804"/>
          <p:cNvSpPr/>
          <p:nvPr/>
        </p:nvSpPr>
        <p:spPr>
          <a:xfrm>
            <a:off x="7187040" y="2049840"/>
            <a:ext cx="98280" cy="37440"/>
          </a:xfrm>
          <a:custGeom>
            <a:avLst/>
            <a:gdLst/>
            <a:ahLst/>
            <a:rect l="l" t="t" r="r" b="b"/>
            <a:pathLst>
              <a:path w="99059" h="38100">
                <a:moveTo>
                  <a:pt x="0" y="38100"/>
                </a:moveTo>
                <a:lnTo>
                  <a:pt x="99060" y="38100"/>
                </a:lnTo>
                <a:lnTo>
                  <a:pt x="9906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ff8f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7" name="CustomShape 805"/>
          <p:cNvSpPr/>
          <p:nvPr/>
        </p:nvSpPr>
        <p:spPr>
          <a:xfrm>
            <a:off x="8682120" y="203148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0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8" name="CustomShape 806"/>
          <p:cNvSpPr/>
          <p:nvPr/>
        </p:nvSpPr>
        <p:spPr>
          <a:xfrm>
            <a:off x="7187040" y="203148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0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9" name="CustomShape 807"/>
          <p:cNvSpPr/>
          <p:nvPr/>
        </p:nvSpPr>
        <p:spPr>
          <a:xfrm>
            <a:off x="8682120" y="201456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0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0" name="CustomShape 808"/>
          <p:cNvSpPr/>
          <p:nvPr/>
        </p:nvSpPr>
        <p:spPr>
          <a:xfrm>
            <a:off x="7187040" y="201456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0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1" name="CustomShape 809"/>
          <p:cNvSpPr/>
          <p:nvPr/>
        </p:nvSpPr>
        <p:spPr>
          <a:xfrm>
            <a:off x="8682120" y="199656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0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2" name="CustomShape 810"/>
          <p:cNvSpPr/>
          <p:nvPr/>
        </p:nvSpPr>
        <p:spPr>
          <a:xfrm>
            <a:off x="7187040" y="199656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0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3" name="CustomShape 811"/>
          <p:cNvSpPr/>
          <p:nvPr/>
        </p:nvSpPr>
        <p:spPr>
          <a:xfrm>
            <a:off x="8682120" y="197964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0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4" name="CustomShape 812"/>
          <p:cNvSpPr/>
          <p:nvPr/>
        </p:nvSpPr>
        <p:spPr>
          <a:xfrm>
            <a:off x="7187040" y="197964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0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5" name="CustomShape 813"/>
          <p:cNvSpPr/>
          <p:nvPr/>
        </p:nvSpPr>
        <p:spPr>
          <a:xfrm>
            <a:off x="8682120" y="1958400"/>
            <a:ext cx="154800" cy="37440"/>
          </a:xfrm>
          <a:custGeom>
            <a:avLst/>
            <a:gdLst/>
            <a:ahLst/>
            <a:rect l="l" t="t" r="r" b="b"/>
            <a:pathLst>
              <a:path w="155575" h="38100">
                <a:moveTo>
                  <a:pt x="0" y="38100"/>
                </a:moveTo>
                <a:lnTo>
                  <a:pt x="155448" y="38100"/>
                </a:lnTo>
                <a:lnTo>
                  <a:pt x="155448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6" name="CustomShape 814"/>
          <p:cNvSpPr/>
          <p:nvPr/>
        </p:nvSpPr>
        <p:spPr>
          <a:xfrm>
            <a:off x="7187040" y="1958400"/>
            <a:ext cx="98280" cy="37440"/>
          </a:xfrm>
          <a:custGeom>
            <a:avLst/>
            <a:gdLst/>
            <a:ahLst/>
            <a:rect l="l" t="t" r="r" b="b"/>
            <a:pathLst>
              <a:path w="99059" h="38100">
                <a:moveTo>
                  <a:pt x="0" y="38100"/>
                </a:moveTo>
                <a:lnTo>
                  <a:pt x="99060" y="38100"/>
                </a:lnTo>
                <a:lnTo>
                  <a:pt x="9906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7" name="CustomShape 815"/>
          <p:cNvSpPr/>
          <p:nvPr/>
        </p:nvSpPr>
        <p:spPr>
          <a:xfrm>
            <a:off x="8682120" y="1941480"/>
            <a:ext cx="154800" cy="37440"/>
          </a:xfrm>
          <a:custGeom>
            <a:avLst/>
            <a:gdLst/>
            <a:ahLst/>
            <a:rect l="l" t="t" r="r" b="b"/>
            <a:pathLst>
              <a:path w="155575" h="38100">
                <a:moveTo>
                  <a:pt x="0" y="38100"/>
                </a:moveTo>
                <a:lnTo>
                  <a:pt x="155448" y="38100"/>
                </a:lnTo>
                <a:lnTo>
                  <a:pt x="155448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8" name="CustomShape 816"/>
          <p:cNvSpPr/>
          <p:nvPr/>
        </p:nvSpPr>
        <p:spPr>
          <a:xfrm>
            <a:off x="7187040" y="1941480"/>
            <a:ext cx="98280" cy="37440"/>
          </a:xfrm>
          <a:custGeom>
            <a:avLst/>
            <a:gdLst/>
            <a:ahLst/>
            <a:rect l="l" t="t" r="r" b="b"/>
            <a:pathLst>
              <a:path w="99059" h="38100">
                <a:moveTo>
                  <a:pt x="0" y="38100"/>
                </a:moveTo>
                <a:lnTo>
                  <a:pt x="99060" y="38100"/>
                </a:lnTo>
                <a:lnTo>
                  <a:pt x="9906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9" name="CustomShape 817"/>
          <p:cNvSpPr/>
          <p:nvPr/>
        </p:nvSpPr>
        <p:spPr>
          <a:xfrm>
            <a:off x="8682120" y="1924920"/>
            <a:ext cx="154800" cy="32760"/>
          </a:xfrm>
          <a:custGeom>
            <a:avLst/>
            <a:gdLst/>
            <a:ahLst/>
            <a:rect l="l" t="t" r="r" b="b"/>
            <a:pathLst>
              <a:path w="155575" h="33655">
                <a:moveTo>
                  <a:pt x="0" y="33527"/>
                </a:moveTo>
                <a:lnTo>
                  <a:pt x="155448" y="33527"/>
                </a:lnTo>
                <a:lnTo>
                  <a:pt x="15544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0" name="CustomShape 818"/>
          <p:cNvSpPr/>
          <p:nvPr/>
        </p:nvSpPr>
        <p:spPr>
          <a:xfrm>
            <a:off x="7187040" y="1924920"/>
            <a:ext cx="98280" cy="32760"/>
          </a:xfrm>
          <a:custGeom>
            <a:avLst/>
            <a:gdLst/>
            <a:ahLst/>
            <a:rect l="l" t="t" r="r" b="b"/>
            <a:pathLst>
              <a:path w="99059" h="33655">
                <a:moveTo>
                  <a:pt x="0" y="33527"/>
                </a:moveTo>
                <a:lnTo>
                  <a:pt x="99060" y="33527"/>
                </a:lnTo>
                <a:lnTo>
                  <a:pt x="99060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1" name="CustomShape 819"/>
          <p:cNvSpPr/>
          <p:nvPr/>
        </p:nvSpPr>
        <p:spPr>
          <a:xfrm>
            <a:off x="8682120" y="190656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4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2" name="CustomShape 820"/>
          <p:cNvSpPr/>
          <p:nvPr/>
        </p:nvSpPr>
        <p:spPr>
          <a:xfrm>
            <a:off x="7187040" y="190656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4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3" name="CustomShape 821"/>
          <p:cNvSpPr/>
          <p:nvPr/>
        </p:nvSpPr>
        <p:spPr>
          <a:xfrm>
            <a:off x="8682120" y="188964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4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4" name="CustomShape 822"/>
          <p:cNvSpPr/>
          <p:nvPr/>
        </p:nvSpPr>
        <p:spPr>
          <a:xfrm>
            <a:off x="7187040" y="188964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4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5" name="CustomShape 823"/>
          <p:cNvSpPr/>
          <p:nvPr/>
        </p:nvSpPr>
        <p:spPr>
          <a:xfrm>
            <a:off x="8682120" y="187164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4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6" name="CustomShape 824"/>
          <p:cNvSpPr/>
          <p:nvPr/>
        </p:nvSpPr>
        <p:spPr>
          <a:xfrm>
            <a:off x="7187040" y="187164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4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7" name="CustomShape 825"/>
          <p:cNvSpPr/>
          <p:nvPr/>
        </p:nvSpPr>
        <p:spPr>
          <a:xfrm>
            <a:off x="8682120" y="1851840"/>
            <a:ext cx="154800" cy="37440"/>
          </a:xfrm>
          <a:custGeom>
            <a:avLst/>
            <a:gdLst/>
            <a:ahLst/>
            <a:rect l="l" t="t" r="r" b="b"/>
            <a:pathLst>
              <a:path w="155575" h="38100">
                <a:moveTo>
                  <a:pt x="0" y="38100"/>
                </a:moveTo>
                <a:lnTo>
                  <a:pt x="155448" y="38100"/>
                </a:lnTo>
                <a:lnTo>
                  <a:pt x="155448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5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8" name="CustomShape 826"/>
          <p:cNvSpPr/>
          <p:nvPr/>
        </p:nvSpPr>
        <p:spPr>
          <a:xfrm>
            <a:off x="7187040" y="1851840"/>
            <a:ext cx="98280" cy="37440"/>
          </a:xfrm>
          <a:custGeom>
            <a:avLst/>
            <a:gdLst/>
            <a:ahLst/>
            <a:rect l="l" t="t" r="r" b="b"/>
            <a:pathLst>
              <a:path w="99059" h="38100">
                <a:moveTo>
                  <a:pt x="0" y="38100"/>
                </a:moveTo>
                <a:lnTo>
                  <a:pt x="99060" y="38100"/>
                </a:lnTo>
                <a:lnTo>
                  <a:pt x="9906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5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9" name="CustomShape 827"/>
          <p:cNvSpPr/>
          <p:nvPr/>
        </p:nvSpPr>
        <p:spPr>
          <a:xfrm>
            <a:off x="8682120" y="1833480"/>
            <a:ext cx="154800" cy="37440"/>
          </a:xfrm>
          <a:custGeom>
            <a:avLst/>
            <a:gdLst/>
            <a:ahLst/>
            <a:rect l="l" t="t" r="r" b="b"/>
            <a:pathLst>
              <a:path w="155575" h="38100">
                <a:moveTo>
                  <a:pt x="0" y="38100"/>
                </a:moveTo>
                <a:lnTo>
                  <a:pt x="155448" y="38100"/>
                </a:lnTo>
                <a:lnTo>
                  <a:pt x="155448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5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0" name="CustomShape 828"/>
          <p:cNvSpPr/>
          <p:nvPr/>
        </p:nvSpPr>
        <p:spPr>
          <a:xfrm>
            <a:off x="7187040" y="1833480"/>
            <a:ext cx="98280" cy="37440"/>
          </a:xfrm>
          <a:custGeom>
            <a:avLst/>
            <a:gdLst/>
            <a:ahLst/>
            <a:rect l="l" t="t" r="r" b="b"/>
            <a:pathLst>
              <a:path w="99059" h="38100">
                <a:moveTo>
                  <a:pt x="0" y="38100"/>
                </a:moveTo>
                <a:lnTo>
                  <a:pt x="99060" y="38100"/>
                </a:lnTo>
                <a:lnTo>
                  <a:pt x="9906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5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1" name="CustomShape 829"/>
          <p:cNvSpPr/>
          <p:nvPr/>
        </p:nvSpPr>
        <p:spPr>
          <a:xfrm>
            <a:off x="8682120" y="181656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5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2" name="CustomShape 830"/>
          <p:cNvSpPr/>
          <p:nvPr/>
        </p:nvSpPr>
        <p:spPr>
          <a:xfrm>
            <a:off x="7187040" y="181656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5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3" name="CustomShape 831"/>
          <p:cNvSpPr/>
          <p:nvPr/>
        </p:nvSpPr>
        <p:spPr>
          <a:xfrm>
            <a:off x="8682120" y="179820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5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4" name="CustomShape 832"/>
          <p:cNvSpPr/>
          <p:nvPr/>
        </p:nvSpPr>
        <p:spPr>
          <a:xfrm>
            <a:off x="7187040" y="179820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5f9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5" name="CustomShape 833"/>
          <p:cNvSpPr/>
          <p:nvPr/>
        </p:nvSpPr>
        <p:spPr>
          <a:xfrm>
            <a:off x="8682120" y="178164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7fa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6" name="CustomShape 834"/>
          <p:cNvSpPr/>
          <p:nvPr/>
        </p:nvSpPr>
        <p:spPr>
          <a:xfrm>
            <a:off x="7187040" y="178164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7fa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7" name="CustomShape 835"/>
          <p:cNvSpPr/>
          <p:nvPr/>
        </p:nvSpPr>
        <p:spPr>
          <a:xfrm>
            <a:off x="8682120" y="176328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7fa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8" name="CustomShape 836"/>
          <p:cNvSpPr/>
          <p:nvPr/>
        </p:nvSpPr>
        <p:spPr>
          <a:xfrm>
            <a:off x="7187040" y="176328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7fa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9" name="CustomShape 837"/>
          <p:cNvSpPr/>
          <p:nvPr/>
        </p:nvSpPr>
        <p:spPr>
          <a:xfrm>
            <a:off x="8682120" y="1743480"/>
            <a:ext cx="154800" cy="37440"/>
          </a:xfrm>
          <a:custGeom>
            <a:avLst/>
            <a:gdLst/>
            <a:ahLst/>
            <a:rect l="l" t="t" r="r" b="b"/>
            <a:pathLst>
              <a:path w="155575" h="38100">
                <a:moveTo>
                  <a:pt x="0" y="38100"/>
                </a:moveTo>
                <a:lnTo>
                  <a:pt x="155448" y="38100"/>
                </a:lnTo>
                <a:lnTo>
                  <a:pt x="155448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7fa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0" name="CustomShape 838"/>
          <p:cNvSpPr/>
          <p:nvPr/>
        </p:nvSpPr>
        <p:spPr>
          <a:xfrm>
            <a:off x="7187040" y="1743480"/>
            <a:ext cx="98280" cy="37440"/>
          </a:xfrm>
          <a:custGeom>
            <a:avLst/>
            <a:gdLst/>
            <a:ahLst/>
            <a:rect l="l" t="t" r="r" b="b"/>
            <a:pathLst>
              <a:path w="99059" h="38100">
                <a:moveTo>
                  <a:pt x="0" y="38100"/>
                </a:moveTo>
                <a:lnTo>
                  <a:pt x="99060" y="38100"/>
                </a:lnTo>
                <a:lnTo>
                  <a:pt x="9906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7fa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1" name="CustomShape 839"/>
          <p:cNvSpPr/>
          <p:nvPr/>
        </p:nvSpPr>
        <p:spPr>
          <a:xfrm>
            <a:off x="8682120" y="1725120"/>
            <a:ext cx="154800" cy="37440"/>
          </a:xfrm>
          <a:custGeom>
            <a:avLst/>
            <a:gdLst/>
            <a:ahLst/>
            <a:rect l="l" t="t" r="r" b="b"/>
            <a:pathLst>
              <a:path w="155575" h="38100">
                <a:moveTo>
                  <a:pt x="0" y="38100"/>
                </a:moveTo>
                <a:lnTo>
                  <a:pt x="155448" y="38100"/>
                </a:lnTo>
                <a:lnTo>
                  <a:pt x="155448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8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2" name="CustomShape 840"/>
          <p:cNvSpPr/>
          <p:nvPr/>
        </p:nvSpPr>
        <p:spPr>
          <a:xfrm>
            <a:off x="7187040" y="1725120"/>
            <a:ext cx="98280" cy="37440"/>
          </a:xfrm>
          <a:custGeom>
            <a:avLst/>
            <a:gdLst/>
            <a:ahLst/>
            <a:rect l="l" t="t" r="r" b="b"/>
            <a:pathLst>
              <a:path w="99059" h="38100">
                <a:moveTo>
                  <a:pt x="0" y="38100"/>
                </a:moveTo>
                <a:lnTo>
                  <a:pt x="99060" y="38100"/>
                </a:lnTo>
                <a:lnTo>
                  <a:pt x="9906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8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3" name="CustomShape 841"/>
          <p:cNvSpPr/>
          <p:nvPr/>
        </p:nvSpPr>
        <p:spPr>
          <a:xfrm>
            <a:off x="8682120" y="170856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8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4" name="CustomShape 842"/>
          <p:cNvSpPr/>
          <p:nvPr/>
        </p:nvSpPr>
        <p:spPr>
          <a:xfrm>
            <a:off x="7187040" y="170856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8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5" name="CustomShape 843"/>
          <p:cNvSpPr/>
          <p:nvPr/>
        </p:nvSpPr>
        <p:spPr>
          <a:xfrm>
            <a:off x="8682120" y="169020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8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6" name="CustomShape 844"/>
          <p:cNvSpPr/>
          <p:nvPr/>
        </p:nvSpPr>
        <p:spPr>
          <a:xfrm>
            <a:off x="7187040" y="169020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8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7" name="CustomShape 845"/>
          <p:cNvSpPr/>
          <p:nvPr/>
        </p:nvSpPr>
        <p:spPr>
          <a:xfrm>
            <a:off x="8682120" y="167328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9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8" name="CustomShape 846"/>
          <p:cNvSpPr/>
          <p:nvPr/>
        </p:nvSpPr>
        <p:spPr>
          <a:xfrm>
            <a:off x="7187040" y="167328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9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9" name="CustomShape 847"/>
          <p:cNvSpPr/>
          <p:nvPr/>
        </p:nvSpPr>
        <p:spPr>
          <a:xfrm>
            <a:off x="8682120" y="165492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9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0" name="CustomShape 848"/>
          <p:cNvSpPr/>
          <p:nvPr/>
        </p:nvSpPr>
        <p:spPr>
          <a:xfrm>
            <a:off x="7187040" y="165492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9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1" name="CustomShape 849"/>
          <p:cNvSpPr/>
          <p:nvPr/>
        </p:nvSpPr>
        <p:spPr>
          <a:xfrm>
            <a:off x="8682120" y="1638360"/>
            <a:ext cx="154800" cy="34920"/>
          </a:xfrm>
          <a:custGeom>
            <a:avLst/>
            <a:gdLst/>
            <a:ahLst/>
            <a:rect l="l" t="t" r="r" b="b"/>
            <a:pathLst>
              <a:path w="155575" h="35560">
                <a:moveTo>
                  <a:pt x="0" y="35051"/>
                </a:moveTo>
                <a:lnTo>
                  <a:pt x="155448" y="35051"/>
                </a:lnTo>
                <a:lnTo>
                  <a:pt x="155448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9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2" name="CustomShape 850"/>
          <p:cNvSpPr/>
          <p:nvPr/>
        </p:nvSpPr>
        <p:spPr>
          <a:xfrm>
            <a:off x="7187040" y="1638360"/>
            <a:ext cx="98280" cy="34920"/>
          </a:xfrm>
          <a:custGeom>
            <a:avLst/>
            <a:gdLst/>
            <a:ahLst/>
            <a:rect l="l" t="t" r="r" b="b"/>
            <a:pathLst>
              <a:path w="99059" h="35560">
                <a:moveTo>
                  <a:pt x="0" y="35051"/>
                </a:moveTo>
                <a:lnTo>
                  <a:pt x="99060" y="35051"/>
                </a:lnTo>
                <a:lnTo>
                  <a:pt x="99060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9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3" name="CustomShape 851"/>
          <p:cNvSpPr/>
          <p:nvPr/>
        </p:nvSpPr>
        <p:spPr>
          <a:xfrm>
            <a:off x="8682120" y="1617120"/>
            <a:ext cx="154800" cy="37440"/>
          </a:xfrm>
          <a:custGeom>
            <a:avLst/>
            <a:gdLst/>
            <a:ahLst/>
            <a:rect l="l" t="t" r="r" b="b"/>
            <a:pathLst>
              <a:path w="155575" h="38100">
                <a:moveTo>
                  <a:pt x="0" y="38100"/>
                </a:moveTo>
                <a:lnTo>
                  <a:pt x="155448" y="38100"/>
                </a:lnTo>
                <a:lnTo>
                  <a:pt x="155448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9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4" name="CustomShape 852"/>
          <p:cNvSpPr/>
          <p:nvPr/>
        </p:nvSpPr>
        <p:spPr>
          <a:xfrm>
            <a:off x="7187040" y="1617120"/>
            <a:ext cx="98280" cy="37440"/>
          </a:xfrm>
          <a:custGeom>
            <a:avLst/>
            <a:gdLst/>
            <a:ahLst/>
            <a:rect l="l" t="t" r="r" b="b"/>
            <a:pathLst>
              <a:path w="99059" h="38100">
                <a:moveTo>
                  <a:pt x="0" y="38100"/>
                </a:moveTo>
                <a:lnTo>
                  <a:pt x="99060" y="38100"/>
                </a:lnTo>
                <a:lnTo>
                  <a:pt x="9906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9fbf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5" name="CustomShape 853"/>
          <p:cNvSpPr/>
          <p:nvPr/>
        </p:nvSpPr>
        <p:spPr>
          <a:xfrm>
            <a:off x="8682120" y="1600200"/>
            <a:ext cx="154800" cy="37440"/>
          </a:xfrm>
          <a:custGeom>
            <a:avLst/>
            <a:gdLst/>
            <a:ahLst/>
            <a:rect l="l" t="t" r="r" b="b"/>
            <a:pathLst>
              <a:path w="155575" h="38100">
                <a:moveTo>
                  <a:pt x="0" y="38100"/>
                </a:moveTo>
                <a:lnTo>
                  <a:pt x="155448" y="38100"/>
                </a:lnTo>
                <a:lnTo>
                  <a:pt x="155448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af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6" name="CustomShape 854"/>
          <p:cNvSpPr/>
          <p:nvPr/>
        </p:nvSpPr>
        <p:spPr>
          <a:xfrm>
            <a:off x="7187040" y="1600200"/>
            <a:ext cx="98280" cy="37440"/>
          </a:xfrm>
          <a:custGeom>
            <a:avLst/>
            <a:gdLst/>
            <a:ahLst/>
            <a:rect l="l" t="t" r="r" b="b"/>
            <a:pathLst>
              <a:path w="99059" h="38100">
                <a:moveTo>
                  <a:pt x="0" y="38100"/>
                </a:moveTo>
                <a:lnTo>
                  <a:pt x="99060" y="38100"/>
                </a:lnTo>
                <a:lnTo>
                  <a:pt x="9906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af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7" name="CustomShape 855"/>
          <p:cNvSpPr/>
          <p:nvPr/>
        </p:nvSpPr>
        <p:spPr>
          <a:xfrm>
            <a:off x="8682120" y="1583280"/>
            <a:ext cx="154800" cy="32760"/>
          </a:xfrm>
          <a:custGeom>
            <a:avLst/>
            <a:gdLst/>
            <a:ahLst/>
            <a:rect l="l" t="t" r="r" b="b"/>
            <a:pathLst>
              <a:path w="155575" h="33655">
                <a:moveTo>
                  <a:pt x="0" y="33527"/>
                </a:moveTo>
                <a:lnTo>
                  <a:pt x="155448" y="33527"/>
                </a:lnTo>
                <a:lnTo>
                  <a:pt x="155448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faf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8" name="CustomShape 856"/>
          <p:cNvSpPr/>
          <p:nvPr/>
        </p:nvSpPr>
        <p:spPr>
          <a:xfrm>
            <a:off x="7187040" y="1583280"/>
            <a:ext cx="98280" cy="32760"/>
          </a:xfrm>
          <a:custGeom>
            <a:avLst/>
            <a:gdLst/>
            <a:ahLst/>
            <a:rect l="l" t="t" r="r" b="b"/>
            <a:pathLst>
              <a:path w="99059" h="33655">
                <a:moveTo>
                  <a:pt x="0" y="33527"/>
                </a:moveTo>
                <a:lnTo>
                  <a:pt x="99060" y="33527"/>
                </a:lnTo>
                <a:lnTo>
                  <a:pt x="99060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faf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9" name="CustomShape 857"/>
          <p:cNvSpPr/>
          <p:nvPr/>
        </p:nvSpPr>
        <p:spPr>
          <a:xfrm>
            <a:off x="7187040" y="1565280"/>
            <a:ext cx="1650240" cy="34920"/>
          </a:xfrm>
          <a:custGeom>
            <a:avLst/>
            <a:gdLst/>
            <a:ahLst/>
            <a:rect l="l" t="t" r="r" b="b"/>
            <a:pathLst>
              <a:path w="1651000" h="35559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af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0" name="CustomShape 858"/>
          <p:cNvSpPr/>
          <p:nvPr/>
        </p:nvSpPr>
        <p:spPr>
          <a:xfrm>
            <a:off x="7187040" y="1548360"/>
            <a:ext cx="1650240" cy="34920"/>
          </a:xfrm>
          <a:custGeom>
            <a:avLst/>
            <a:gdLst/>
            <a:ahLst/>
            <a:rect l="l" t="t" r="r" b="b"/>
            <a:pathLst>
              <a:path w="1651000" h="35559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bfd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1" name="CustomShape 859"/>
          <p:cNvSpPr/>
          <p:nvPr/>
        </p:nvSpPr>
        <p:spPr>
          <a:xfrm>
            <a:off x="7187040" y="1530000"/>
            <a:ext cx="1650240" cy="34920"/>
          </a:xfrm>
          <a:custGeom>
            <a:avLst/>
            <a:gdLst/>
            <a:ahLst/>
            <a:rect l="l" t="t" r="r" b="b"/>
            <a:pathLst>
              <a:path w="1651000" h="35559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bfd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2" name="CustomShape 860"/>
          <p:cNvSpPr/>
          <p:nvPr/>
        </p:nvSpPr>
        <p:spPr>
          <a:xfrm>
            <a:off x="7187040" y="151020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bfd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3" name="CustomShape 861"/>
          <p:cNvSpPr/>
          <p:nvPr/>
        </p:nvSpPr>
        <p:spPr>
          <a:xfrm>
            <a:off x="7187040" y="1491840"/>
            <a:ext cx="1650240" cy="37440"/>
          </a:xfrm>
          <a:custGeom>
            <a:avLst/>
            <a:gdLst/>
            <a:ahLst/>
            <a:rect l="l" t="t" r="r" b="b"/>
            <a:pathLst>
              <a:path w="1651000" h="38100">
                <a:moveTo>
                  <a:pt x="0" y="38100"/>
                </a:moveTo>
                <a:lnTo>
                  <a:pt x="1650492" y="38100"/>
                </a:lnTo>
                <a:lnTo>
                  <a:pt x="1650492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dfd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4" name="CustomShape 862"/>
          <p:cNvSpPr/>
          <p:nvPr/>
        </p:nvSpPr>
        <p:spPr>
          <a:xfrm>
            <a:off x="7187040" y="1475280"/>
            <a:ext cx="1650240" cy="34920"/>
          </a:xfrm>
          <a:custGeom>
            <a:avLst/>
            <a:gdLst/>
            <a:ahLst/>
            <a:rect l="l" t="t" r="r" b="b"/>
            <a:pathLst>
              <a:path w="1651000" h="35559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dfd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5" name="CustomShape 863"/>
          <p:cNvSpPr/>
          <p:nvPr/>
        </p:nvSpPr>
        <p:spPr>
          <a:xfrm>
            <a:off x="7187040" y="1456920"/>
            <a:ext cx="1650240" cy="34920"/>
          </a:xfrm>
          <a:custGeom>
            <a:avLst/>
            <a:gdLst/>
            <a:ahLst/>
            <a:rect l="l" t="t" r="r" b="b"/>
            <a:pathLst>
              <a:path w="1651000" h="35559">
                <a:moveTo>
                  <a:pt x="0" y="35051"/>
                </a:moveTo>
                <a:lnTo>
                  <a:pt x="1650492" y="35051"/>
                </a:lnTo>
                <a:lnTo>
                  <a:pt x="1650492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dfd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6" name="CustomShape 864"/>
          <p:cNvSpPr/>
          <p:nvPr/>
        </p:nvSpPr>
        <p:spPr>
          <a:xfrm>
            <a:off x="7187040" y="1456920"/>
            <a:ext cx="1650240" cy="17640"/>
          </a:xfrm>
          <a:custGeom>
            <a:avLst/>
            <a:gdLst/>
            <a:ahLst/>
            <a:rect l="l" t="t" r="r" b="b"/>
            <a:pathLst>
              <a:path w="1651000" h="18415">
                <a:moveTo>
                  <a:pt x="0" y="18288"/>
                </a:moveTo>
                <a:lnTo>
                  <a:pt x="1650492" y="18288"/>
                </a:lnTo>
                <a:lnTo>
                  <a:pt x="1650492" y="0"/>
                </a:lnTo>
                <a:lnTo>
                  <a:pt x="0" y="0"/>
                </a:lnTo>
                <a:lnTo>
                  <a:pt x="0" y="182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7" name="CustomShape 865"/>
          <p:cNvSpPr/>
          <p:nvPr/>
        </p:nvSpPr>
        <p:spPr>
          <a:xfrm>
            <a:off x="7187040" y="1457640"/>
            <a:ext cx="1650240" cy="360"/>
          </a:xfrm>
          <a:custGeom>
            <a:avLst/>
            <a:gdLst/>
            <a:ahLst/>
            <a:rect l="l" t="t" r="r" b="b"/>
            <a:pathLst>
              <a:path w="1651000" h="0">
                <a:moveTo>
                  <a:pt x="0" y="0"/>
                </a:moveTo>
                <a:lnTo>
                  <a:pt x="1650492" y="0"/>
                </a:lnTo>
              </a:path>
            </a:pathLst>
          </a:custGeom>
          <a:noFill/>
          <a:ln w="32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78" name="CustomShape 866"/>
          <p:cNvSpPr/>
          <p:nvPr/>
        </p:nvSpPr>
        <p:spPr>
          <a:xfrm>
            <a:off x="7286400" y="1569600"/>
            <a:ext cx="1395720" cy="545400"/>
          </a:xfrm>
          <a:custGeom>
            <a:avLst/>
            <a:gdLst/>
            <a:ahLst/>
            <a:rect l="l" t="t" r="r" b="b"/>
            <a:pathLst>
              <a:path w="1396365" h="546100">
                <a:moveTo>
                  <a:pt x="0" y="545591"/>
                </a:moveTo>
                <a:lnTo>
                  <a:pt x="1395983" y="545591"/>
                </a:lnTo>
                <a:lnTo>
                  <a:pt x="1395983" y="0"/>
                </a:lnTo>
                <a:lnTo>
                  <a:pt x="0" y="0"/>
                </a:lnTo>
                <a:lnTo>
                  <a:pt x="0" y="545591"/>
                </a:lnTo>
                <a:close/>
              </a:path>
            </a:pathLst>
          </a:custGeom>
          <a:solidFill>
            <a:srgbClr val="f8c6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9" name="CustomShape 867"/>
          <p:cNvSpPr/>
          <p:nvPr/>
        </p:nvSpPr>
        <p:spPr>
          <a:xfrm>
            <a:off x="7287120" y="1570320"/>
            <a:ext cx="1395720" cy="545400"/>
          </a:xfrm>
          <a:custGeom>
            <a:avLst/>
            <a:gdLst/>
            <a:ahLst/>
            <a:rect l="l" t="t" r="r" b="b"/>
            <a:pathLst>
              <a:path w="1396365" h="546100">
                <a:moveTo>
                  <a:pt x="0" y="545591"/>
                </a:moveTo>
                <a:lnTo>
                  <a:pt x="1395983" y="545591"/>
                </a:lnTo>
                <a:lnTo>
                  <a:pt x="1395983" y="0"/>
                </a:lnTo>
                <a:lnTo>
                  <a:pt x="0" y="0"/>
                </a:lnTo>
                <a:lnTo>
                  <a:pt x="0" y="545591"/>
                </a:lnTo>
                <a:close/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80" name="CustomShape 868"/>
          <p:cNvSpPr/>
          <p:nvPr/>
        </p:nvSpPr>
        <p:spPr>
          <a:xfrm>
            <a:off x="7821000" y="1617120"/>
            <a:ext cx="92520" cy="180720"/>
          </a:xfrm>
          <a:custGeom>
            <a:avLst/>
            <a:gdLst/>
            <a:ahLst/>
            <a:rect l="l" t="t" r="r" b="b"/>
            <a:pathLst>
              <a:path w="93345" h="181610">
                <a:moveTo>
                  <a:pt x="48132" y="0"/>
                </a:moveTo>
                <a:lnTo>
                  <a:pt x="0" y="0"/>
                </a:lnTo>
                <a:lnTo>
                  <a:pt x="0" y="181356"/>
                </a:lnTo>
                <a:lnTo>
                  <a:pt x="30479" y="181356"/>
                </a:lnTo>
                <a:lnTo>
                  <a:pt x="30479" y="111378"/>
                </a:lnTo>
                <a:lnTo>
                  <a:pt x="52831" y="111378"/>
                </a:lnTo>
                <a:lnTo>
                  <a:pt x="62483" y="108203"/>
                </a:lnTo>
                <a:lnTo>
                  <a:pt x="70484" y="103377"/>
                </a:lnTo>
                <a:lnTo>
                  <a:pt x="78485" y="95503"/>
                </a:lnTo>
                <a:lnTo>
                  <a:pt x="90341" y="81152"/>
                </a:lnTo>
                <a:lnTo>
                  <a:pt x="30479" y="81152"/>
                </a:lnTo>
                <a:lnTo>
                  <a:pt x="30479" y="33400"/>
                </a:lnTo>
                <a:lnTo>
                  <a:pt x="89344" y="33400"/>
                </a:lnTo>
                <a:lnTo>
                  <a:pt x="83311" y="17525"/>
                </a:lnTo>
                <a:lnTo>
                  <a:pt x="75310" y="8000"/>
                </a:lnTo>
                <a:lnTo>
                  <a:pt x="65658" y="3175"/>
                </a:lnTo>
                <a:lnTo>
                  <a:pt x="62483" y="3175"/>
                </a:lnTo>
                <a:lnTo>
                  <a:pt x="48132" y="0"/>
                </a:lnTo>
                <a:close/>
                <a:moveTo>
                  <a:pt x="89344" y="33400"/>
                </a:moveTo>
                <a:lnTo>
                  <a:pt x="48132" y="33400"/>
                </a:lnTo>
                <a:lnTo>
                  <a:pt x="57657" y="38226"/>
                </a:lnTo>
                <a:lnTo>
                  <a:pt x="62483" y="47751"/>
                </a:lnTo>
                <a:lnTo>
                  <a:pt x="62483" y="68452"/>
                </a:lnTo>
                <a:lnTo>
                  <a:pt x="57657" y="73151"/>
                </a:lnTo>
                <a:lnTo>
                  <a:pt x="48132" y="81152"/>
                </a:lnTo>
                <a:lnTo>
                  <a:pt x="90341" y="81152"/>
                </a:lnTo>
                <a:lnTo>
                  <a:pt x="92963" y="77977"/>
                </a:lnTo>
                <a:lnTo>
                  <a:pt x="92963" y="42925"/>
                </a:lnTo>
                <a:lnTo>
                  <a:pt x="89344" y="3340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1" name="CustomShape 869"/>
          <p:cNvSpPr/>
          <p:nvPr/>
        </p:nvSpPr>
        <p:spPr>
          <a:xfrm>
            <a:off x="7929360" y="1783080"/>
            <a:ext cx="77400" cy="360"/>
          </a:xfrm>
          <a:custGeom>
            <a:avLst/>
            <a:gdLst/>
            <a:ahLst/>
            <a:rect l="l" t="t" r="r" b="b"/>
            <a:pathLst>
              <a:path w="78104" h="0">
                <a:moveTo>
                  <a:pt x="0" y="0"/>
                </a:moveTo>
                <a:lnTo>
                  <a:pt x="77724" y="0"/>
                </a:lnTo>
              </a:path>
            </a:pathLst>
          </a:custGeom>
          <a:noFill/>
          <a:ln w="3060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82" name="CustomShape 870"/>
          <p:cNvSpPr/>
          <p:nvPr/>
        </p:nvSpPr>
        <p:spPr>
          <a:xfrm>
            <a:off x="7944480" y="1616760"/>
            <a:ext cx="360" cy="150480"/>
          </a:xfrm>
          <a:custGeom>
            <a:avLst/>
            <a:gdLst/>
            <a:ahLst/>
            <a:rect l="l" t="t" r="r" b="b"/>
            <a:pathLst>
              <a:path w="0" h="151130">
                <a:moveTo>
                  <a:pt x="0" y="0"/>
                </a:moveTo>
                <a:lnTo>
                  <a:pt x="0" y="151130"/>
                </a:lnTo>
              </a:path>
            </a:pathLst>
          </a:custGeom>
          <a:noFill/>
          <a:ln w="3024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83" name="CustomShape 871"/>
          <p:cNvSpPr/>
          <p:nvPr/>
        </p:nvSpPr>
        <p:spPr>
          <a:xfrm>
            <a:off x="8011800" y="1617120"/>
            <a:ext cx="142920" cy="180720"/>
          </a:xfrm>
          <a:custGeom>
            <a:avLst/>
            <a:gdLst/>
            <a:ahLst/>
            <a:rect l="l" t="t" r="r" b="b"/>
            <a:pathLst>
              <a:path w="143509" h="181610">
                <a:moveTo>
                  <a:pt x="87502" y="0"/>
                </a:moveTo>
                <a:lnTo>
                  <a:pt x="60451" y="0"/>
                </a:lnTo>
                <a:lnTo>
                  <a:pt x="0" y="181356"/>
                </a:lnTo>
                <a:lnTo>
                  <a:pt x="30225" y="181356"/>
                </a:lnTo>
                <a:lnTo>
                  <a:pt x="42925" y="141605"/>
                </a:lnTo>
                <a:lnTo>
                  <a:pt x="131035" y="141605"/>
                </a:lnTo>
                <a:lnTo>
                  <a:pt x="121743" y="111378"/>
                </a:lnTo>
                <a:lnTo>
                  <a:pt x="52577" y="111378"/>
                </a:lnTo>
                <a:lnTo>
                  <a:pt x="69976" y="50926"/>
                </a:lnTo>
                <a:lnTo>
                  <a:pt x="103159" y="50926"/>
                </a:lnTo>
                <a:lnTo>
                  <a:pt x="87502" y="0"/>
                </a:lnTo>
                <a:close/>
                <a:moveTo>
                  <a:pt x="131035" y="141605"/>
                </a:moveTo>
                <a:lnTo>
                  <a:pt x="100329" y="141605"/>
                </a:lnTo>
                <a:lnTo>
                  <a:pt x="113029" y="181356"/>
                </a:lnTo>
                <a:lnTo>
                  <a:pt x="143255" y="181356"/>
                </a:lnTo>
                <a:lnTo>
                  <a:pt x="131035" y="141605"/>
                </a:lnTo>
                <a:close/>
                <a:moveTo>
                  <a:pt x="103159" y="50926"/>
                </a:moveTo>
                <a:lnTo>
                  <a:pt x="69976" y="50926"/>
                </a:lnTo>
                <a:lnTo>
                  <a:pt x="90677" y="111378"/>
                </a:lnTo>
                <a:lnTo>
                  <a:pt x="121743" y="111378"/>
                </a:lnTo>
                <a:lnTo>
                  <a:pt x="103159" y="50926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4" name="CustomShape 872"/>
          <p:cNvSpPr/>
          <p:nvPr/>
        </p:nvSpPr>
        <p:spPr>
          <a:xfrm>
            <a:off x="8159400" y="1617120"/>
            <a:ext cx="119880" cy="180720"/>
          </a:xfrm>
          <a:custGeom>
            <a:avLst/>
            <a:gdLst/>
            <a:ahLst/>
            <a:rect l="l" t="t" r="r" b="b"/>
            <a:pathLst>
              <a:path w="120650" h="181610">
                <a:moveTo>
                  <a:pt x="30099" y="0"/>
                </a:moveTo>
                <a:lnTo>
                  <a:pt x="0" y="0"/>
                </a:lnTo>
                <a:lnTo>
                  <a:pt x="0" y="181356"/>
                </a:lnTo>
                <a:lnTo>
                  <a:pt x="30099" y="181356"/>
                </a:lnTo>
                <a:lnTo>
                  <a:pt x="30099" y="63626"/>
                </a:lnTo>
                <a:lnTo>
                  <a:pt x="65671" y="63626"/>
                </a:lnTo>
                <a:lnTo>
                  <a:pt x="30099" y="0"/>
                </a:lnTo>
                <a:close/>
                <a:moveTo>
                  <a:pt x="65671" y="63626"/>
                </a:moveTo>
                <a:lnTo>
                  <a:pt x="30099" y="63626"/>
                </a:lnTo>
                <a:lnTo>
                  <a:pt x="94996" y="181356"/>
                </a:lnTo>
                <a:lnTo>
                  <a:pt x="120396" y="181356"/>
                </a:lnTo>
                <a:lnTo>
                  <a:pt x="120396" y="116077"/>
                </a:lnTo>
                <a:lnTo>
                  <a:pt x="94996" y="116077"/>
                </a:lnTo>
                <a:lnTo>
                  <a:pt x="65671" y="63626"/>
                </a:lnTo>
                <a:close/>
                <a:moveTo>
                  <a:pt x="120396" y="0"/>
                </a:moveTo>
                <a:lnTo>
                  <a:pt x="94996" y="0"/>
                </a:lnTo>
                <a:lnTo>
                  <a:pt x="94996" y="116077"/>
                </a:lnTo>
                <a:lnTo>
                  <a:pt x="120396" y="116077"/>
                </a:lnTo>
                <a:lnTo>
                  <a:pt x="120396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5" name="CustomShape 873"/>
          <p:cNvSpPr/>
          <p:nvPr/>
        </p:nvSpPr>
        <p:spPr>
          <a:xfrm>
            <a:off x="8338680" y="1650240"/>
            <a:ext cx="360" cy="147240"/>
          </a:xfrm>
          <a:custGeom>
            <a:avLst/>
            <a:gdLst/>
            <a:ahLst/>
            <a:rect l="l" t="t" r="r" b="b"/>
            <a:pathLst>
              <a:path w="0" h="147955">
                <a:moveTo>
                  <a:pt x="0" y="0"/>
                </a:moveTo>
                <a:lnTo>
                  <a:pt x="0" y="147955"/>
                </a:lnTo>
              </a:path>
            </a:pathLst>
          </a:custGeom>
          <a:noFill/>
          <a:ln w="3024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86" name="CustomShape 874"/>
          <p:cNvSpPr/>
          <p:nvPr/>
        </p:nvSpPr>
        <p:spPr>
          <a:xfrm>
            <a:off x="8298360" y="1633680"/>
            <a:ext cx="84960" cy="360"/>
          </a:xfrm>
          <a:custGeom>
            <a:avLst/>
            <a:gdLst/>
            <a:ahLst/>
            <a:rect l="l" t="t" r="r" b="b"/>
            <a:pathLst>
              <a:path w="85725" h="0">
                <a:moveTo>
                  <a:pt x="0" y="0"/>
                </a:moveTo>
                <a:lnTo>
                  <a:pt x="85344" y="0"/>
                </a:lnTo>
              </a:path>
            </a:pathLst>
          </a:custGeom>
          <a:noFill/>
          <a:ln w="3348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87" name="CustomShape 875"/>
          <p:cNvSpPr/>
          <p:nvPr/>
        </p:nvSpPr>
        <p:spPr>
          <a:xfrm>
            <a:off x="8411040" y="1617120"/>
            <a:ext cx="360" cy="180720"/>
          </a:xfrm>
          <a:custGeom>
            <a:avLst/>
            <a:gdLst/>
            <a:ahLst/>
            <a:rect l="l" t="t" r="r" b="b"/>
            <a:pathLst>
              <a:path w="0" h="181610">
                <a:moveTo>
                  <a:pt x="0" y="0"/>
                </a:moveTo>
                <a:lnTo>
                  <a:pt x="0" y="181355"/>
                </a:lnTo>
              </a:path>
            </a:pathLst>
          </a:custGeom>
          <a:noFill/>
          <a:ln w="3060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88" name="CustomShape 876"/>
          <p:cNvSpPr/>
          <p:nvPr/>
        </p:nvSpPr>
        <p:spPr>
          <a:xfrm>
            <a:off x="8444520" y="1612440"/>
            <a:ext cx="154800" cy="189720"/>
          </a:xfrm>
          <a:custGeom>
            <a:avLst/>
            <a:gdLst/>
            <a:ahLst/>
            <a:rect l="l" t="t" r="r" b="b"/>
            <a:pathLst>
              <a:path w="155575" h="190500">
                <a:moveTo>
                  <a:pt x="77724" y="0"/>
                </a:moveTo>
                <a:lnTo>
                  <a:pt x="26924" y="25400"/>
                </a:lnTo>
                <a:lnTo>
                  <a:pt x="9525" y="55499"/>
                </a:lnTo>
                <a:lnTo>
                  <a:pt x="4699" y="68199"/>
                </a:lnTo>
                <a:lnTo>
                  <a:pt x="0" y="82550"/>
                </a:lnTo>
                <a:lnTo>
                  <a:pt x="0" y="112649"/>
                </a:lnTo>
                <a:lnTo>
                  <a:pt x="22225" y="160274"/>
                </a:lnTo>
                <a:lnTo>
                  <a:pt x="60325" y="185674"/>
                </a:lnTo>
                <a:lnTo>
                  <a:pt x="77724" y="190500"/>
                </a:lnTo>
                <a:lnTo>
                  <a:pt x="95123" y="185674"/>
                </a:lnTo>
                <a:lnTo>
                  <a:pt x="107823" y="180975"/>
                </a:lnTo>
                <a:lnTo>
                  <a:pt x="120523" y="172974"/>
                </a:lnTo>
                <a:lnTo>
                  <a:pt x="134874" y="160274"/>
                </a:lnTo>
                <a:lnTo>
                  <a:pt x="140146" y="150749"/>
                </a:lnTo>
                <a:lnTo>
                  <a:pt x="69850" y="150749"/>
                </a:lnTo>
                <a:lnTo>
                  <a:pt x="60325" y="146050"/>
                </a:lnTo>
                <a:lnTo>
                  <a:pt x="52324" y="142875"/>
                </a:lnTo>
                <a:lnTo>
                  <a:pt x="42799" y="133350"/>
                </a:lnTo>
                <a:lnTo>
                  <a:pt x="39624" y="125349"/>
                </a:lnTo>
                <a:lnTo>
                  <a:pt x="34925" y="115824"/>
                </a:lnTo>
                <a:lnTo>
                  <a:pt x="34925" y="103124"/>
                </a:lnTo>
                <a:lnTo>
                  <a:pt x="30099" y="95250"/>
                </a:lnTo>
                <a:lnTo>
                  <a:pt x="34925" y="73025"/>
                </a:lnTo>
                <a:lnTo>
                  <a:pt x="47625" y="55499"/>
                </a:lnTo>
                <a:lnTo>
                  <a:pt x="60325" y="42799"/>
                </a:lnTo>
                <a:lnTo>
                  <a:pt x="77724" y="38100"/>
                </a:lnTo>
                <a:lnTo>
                  <a:pt x="139834" y="38100"/>
                </a:lnTo>
                <a:lnTo>
                  <a:pt x="134874" y="30099"/>
                </a:lnTo>
                <a:lnTo>
                  <a:pt x="120523" y="17399"/>
                </a:lnTo>
                <a:lnTo>
                  <a:pt x="107823" y="7874"/>
                </a:lnTo>
                <a:lnTo>
                  <a:pt x="95123" y="4699"/>
                </a:lnTo>
                <a:lnTo>
                  <a:pt x="77724" y="0"/>
                </a:lnTo>
                <a:close/>
                <a:moveTo>
                  <a:pt x="139834" y="38100"/>
                </a:moveTo>
                <a:lnTo>
                  <a:pt x="77724" y="38100"/>
                </a:lnTo>
                <a:lnTo>
                  <a:pt x="95123" y="42799"/>
                </a:lnTo>
                <a:lnTo>
                  <a:pt x="112649" y="55499"/>
                </a:lnTo>
                <a:lnTo>
                  <a:pt x="120523" y="73025"/>
                </a:lnTo>
                <a:lnTo>
                  <a:pt x="125349" y="95250"/>
                </a:lnTo>
                <a:lnTo>
                  <a:pt x="120523" y="115824"/>
                </a:lnTo>
                <a:lnTo>
                  <a:pt x="112649" y="138049"/>
                </a:lnTo>
                <a:lnTo>
                  <a:pt x="104648" y="142875"/>
                </a:lnTo>
                <a:lnTo>
                  <a:pt x="95123" y="146050"/>
                </a:lnTo>
                <a:lnTo>
                  <a:pt x="87249" y="150749"/>
                </a:lnTo>
                <a:lnTo>
                  <a:pt x="140146" y="150749"/>
                </a:lnTo>
                <a:lnTo>
                  <a:pt x="142748" y="146050"/>
                </a:lnTo>
                <a:lnTo>
                  <a:pt x="150749" y="130175"/>
                </a:lnTo>
                <a:lnTo>
                  <a:pt x="155448" y="112649"/>
                </a:lnTo>
                <a:lnTo>
                  <a:pt x="155448" y="77724"/>
                </a:lnTo>
                <a:lnTo>
                  <a:pt x="150749" y="60325"/>
                </a:lnTo>
                <a:lnTo>
                  <a:pt x="142748" y="42799"/>
                </a:lnTo>
                <a:lnTo>
                  <a:pt x="139834" y="3810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9" name="CustomShape 877"/>
          <p:cNvSpPr/>
          <p:nvPr/>
        </p:nvSpPr>
        <p:spPr>
          <a:xfrm>
            <a:off x="7878960" y="1889640"/>
            <a:ext cx="124200" cy="179640"/>
          </a:xfrm>
          <a:custGeom>
            <a:avLst/>
            <a:gdLst/>
            <a:ahLst/>
            <a:rect l="l" t="t" r="r" b="b"/>
            <a:pathLst>
              <a:path w="125095" h="180339">
                <a:moveTo>
                  <a:pt x="47498" y="0"/>
                </a:moveTo>
                <a:lnTo>
                  <a:pt x="0" y="0"/>
                </a:lnTo>
                <a:lnTo>
                  <a:pt x="0" y="179831"/>
                </a:lnTo>
                <a:lnTo>
                  <a:pt x="64897" y="179831"/>
                </a:lnTo>
                <a:lnTo>
                  <a:pt x="77470" y="176656"/>
                </a:lnTo>
                <a:lnTo>
                  <a:pt x="85471" y="171957"/>
                </a:lnTo>
                <a:lnTo>
                  <a:pt x="94869" y="167259"/>
                </a:lnTo>
                <a:lnTo>
                  <a:pt x="107569" y="154559"/>
                </a:lnTo>
                <a:lnTo>
                  <a:pt x="109243" y="149860"/>
                </a:lnTo>
                <a:lnTo>
                  <a:pt x="25273" y="149860"/>
                </a:lnTo>
                <a:lnTo>
                  <a:pt x="25273" y="29972"/>
                </a:lnTo>
                <a:lnTo>
                  <a:pt x="108755" y="29972"/>
                </a:lnTo>
                <a:lnTo>
                  <a:pt x="102870" y="22098"/>
                </a:lnTo>
                <a:lnTo>
                  <a:pt x="94869" y="12573"/>
                </a:lnTo>
                <a:lnTo>
                  <a:pt x="80645" y="4699"/>
                </a:lnTo>
                <a:lnTo>
                  <a:pt x="68072" y="4699"/>
                </a:lnTo>
                <a:lnTo>
                  <a:pt x="47498" y="0"/>
                </a:lnTo>
                <a:close/>
                <a:moveTo>
                  <a:pt x="108755" y="29972"/>
                </a:moveTo>
                <a:lnTo>
                  <a:pt x="47498" y="29972"/>
                </a:lnTo>
                <a:lnTo>
                  <a:pt x="55372" y="34670"/>
                </a:lnTo>
                <a:lnTo>
                  <a:pt x="68072" y="34670"/>
                </a:lnTo>
                <a:lnTo>
                  <a:pt x="77470" y="39497"/>
                </a:lnTo>
                <a:lnTo>
                  <a:pt x="80645" y="47370"/>
                </a:lnTo>
                <a:lnTo>
                  <a:pt x="90170" y="64642"/>
                </a:lnTo>
                <a:lnTo>
                  <a:pt x="94869" y="89915"/>
                </a:lnTo>
                <a:lnTo>
                  <a:pt x="94869" y="116712"/>
                </a:lnTo>
                <a:lnTo>
                  <a:pt x="85471" y="132461"/>
                </a:lnTo>
                <a:lnTo>
                  <a:pt x="77470" y="141986"/>
                </a:lnTo>
                <a:lnTo>
                  <a:pt x="68072" y="146685"/>
                </a:lnTo>
                <a:lnTo>
                  <a:pt x="60071" y="149860"/>
                </a:lnTo>
                <a:lnTo>
                  <a:pt x="109243" y="149860"/>
                </a:lnTo>
                <a:lnTo>
                  <a:pt x="115443" y="132461"/>
                </a:lnTo>
                <a:lnTo>
                  <a:pt x="124968" y="116712"/>
                </a:lnTo>
                <a:lnTo>
                  <a:pt x="124968" y="69468"/>
                </a:lnTo>
                <a:lnTo>
                  <a:pt x="120269" y="52069"/>
                </a:lnTo>
                <a:lnTo>
                  <a:pt x="112268" y="34670"/>
                </a:lnTo>
                <a:lnTo>
                  <a:pt x="108755" y="29972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0" name="CustomShape 878"/>
          <p:cNvSpPr/>
          <p:nvPr/>
        </p:nvSpPr>
        <p:spPr>
          <a:xfrm>
            <a:off x="8036640" y="1889640"/>
            <a:ext cx="360" cy="179640"/>
          </a:xfrm>
          <a:custGeom>
            <a:avLst/>
            <a:gdLst/>
            <a:ahLst/>
            <a:rect l="l" t="t" r="r" b="b"/>
            <a:pathLst>
              <a:path w="0" h="180339">
                <a:moveTo>
                  <a:pt x="0" y="0"/>
                </a:moveTo>
                <a:lnTo>
                  <a:pt x="0" y="179832"/>
                </a:lnTo>
              </a:path>
            </a:pathLst>
          </a:custGeom>
          <a:noFill/>
          <a:ln w="2880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91" name="CustomShape 879"/>
          <p:cNvSpPr/>
          <p:nvPr/>
        </p:nvSpPr>
        <p:spPr>
          <a:xfrm>
            <a:off x="8077320" y="1889640"/>
            <a:ext cx="103320" cy="179640"/>
          </a:xfrm>
          <a:custGeom>
            <a:avLst/>
            <a:gdLst/>
            <a:ahLst/>
            <a:rect l="l" t="t" r="r" b="b"/>
            <a:pathLst>
              <a:path w="104140" h="180339">
                <a:moveTo>
                  <a:pt x="52577" y="0"/>
                </a:moveTo>
                <a:lnTo>
                  <a:pt x="0" y="0"/>
                </a:lnTo>
                <a:lnTo>
                  <a:pt x="0" y="179831"/>
                </a:lnTo>
                <a:lnTo>
                  <a:pt x="30352" y="179831"/>
                </a:lnTo>
                <a:lnTo>
                  <a:pt x="30352" y="99440"/>
                </a:lnTo>
                <a:lnTo>
                  <a:pt x="86009" y="99440"/>
                </a:lnTo>
                <a:lnTo>
                  <a:pt x="95630" y="89915"/>
                </a:lnTo>
                <a:lnTo>
                  <a:pt x="30352" y="89915"/>
                </a:lnTo>
                <a:lnTo>
                  <a:pt x="30352" y="29972"/>
                </a:lnTo>
                <a:lnTo>
                  <a:pt x="97807" y="29972"/>
                </a:lnTo>
                <a:lnTo>
                  <a:pt x="95630" y="25273"/>
                </a:lnTo>
                <a:lnTo>
                  <a:pt x="86105" y="17399"/>
                </a:lnTo>
                <a:lnTo>
                  <a:pt x="78104" y="9525"/>
                </a:lnTo>
                <a:lnTo>
                  <a:pt x="68579" y="4699"/>
                </a:lnTo>
                <a:lnTo>
                  <a:pt x="65404" y="4699"/>
                </a:lnTo>
                <a:lnTo>
                  <a:pt x="52577" y="0"/>
                </a:lnTo>
                <a:close/>
                <a:moveTo>
                  <a:pt x="86009" y="99440"/>
                </a:moveTo>
                <a:lnTo>
                  <a:pt x="30352" y="99440"/>
                </a:lnTo>
                <a:lnTo>
                  <a:pt x="68579" y="179831"/>
                </a:lnTo>
                <a:lnTo>
                  <a:pt x="103631" y="179831"/>
                </a:lnTo>
                <a:lnTo>
                  <a:pt x="68579" y="112013"/>
                </a:lnTo>
                <a:lnTo>
                  <a:pt x="82930" y="102488"/>
                </a:lnTo>
                <a:lnTo>
                  <a:pt x="86009" y="99440"/>
                </a:lnTo>
                <a:close/>
                <a:moveTo>
                  <a:pt x="97807" y="29972"/>
                </a:moveTo>
                <a:lnTo>
                  <a:pt x="55752" y="29972"/>
                </a:lnTo>
                <a:lnTo>
                  <a:pt x="65404" y="39497"/>
                </a:lnTo>
                <a:lnTo>
                  <a:pt x="73278" y="47370"/>
                </a:lnTo>
                <a:lnTo>
                  <a:pt x="73278" y="72516"/>
                </a:lnTo>
                <a:lnTo>
                  <a:pt x="65404" y="82041"/>
                </a:lnTo>
                <a:lnTo>
                  <a:pt x="52577" y="85216"/>
                </a:lnTo>
                <a:lnTo>
                  <a:pt x="38226" y="89915"/>
                </a:lnTo>
                <a:lnTo>
                  <a:pt x="95630" y="89915"/>
                </a:lnTo>
                <a:lnTo>
                  <a:pt x="100456" y="77342"/>
                </a:lnTo>
                <a:lnTo>
                  <a:pt x="103631" y="55244"/>
                </a:lnTo>
                <a:lnTo>
                  <a:pt x="103631" y="42544"/>
                </a:lnTo>
                <a:lnTo>
                  <a:pt x="97807" y="29972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2" name="CustomShape 880"/>
          <p:cNvSpPr/>
          <p:nvPr/>
        </p:nvSpPr>
        <p:spPr>
          <a:xfrm>
            <a:off x="8197560" y="1889640"/>
            <a:ext cx="81720" cy="179640"/>
          </a:xfrm>
          <a:custGeom>
            <a:avLst/>
            <a:gdLst/>
            <a:ahLst/>
            <a:rect l="l" t="t" r="r" b="b"/>
            <a:pathLst>
              <a:path w="82550" h="180339">
                <a:moveTo>
                  <a:pt x="82296" y="0"/>
                </a:moveTo>
                <a:lnTo>
                  <a:pt x="0" y="0"/>
                </a:lnTo>
                <a:lnTo>
                  <a:pt x="0" y="179831"/>
                </a:lnTo>
                <a:lnTo>
                  <a:pt x="82296" y="179831"/>
                </a:lnTo>
                <a:lnTo>
                  <a:pt x="82296" y="149860"/>
                </a:lnTo>
                <a:lnTo>
                  <a:pt x="30099" y="149860"/>
                </a:lnTo>
                <a:lnTo>
                  <a:pt x="30099" y="102488"/>
                </a:lnTo>
                <a:lnTo>
                  <a:pt x="82296" y="102488"/>
                </a:lnTo>
                <a:lnTo>
                  <a:pt x="82296" y="72516"/>
                </a:lnTo>
                <a:lnTo>
                  <a:pt x="30099" y="72516"/>
                </a:lnTo>
                <a:lnTo>
                  <a:pt x="30099" y="34670"/>
                </a:lnTo>
                <a:lnTo>
                  <a:pt x="82296" y="34670"/>
                </a:lnTo>
                <a:lnTo>
                  <a:pt x="82296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3" name="CustomShape 881"/>
          <p:cNvSpPr/>
          <p:nvPr/>
        </p:nvSpPr>
        <p:spPr>
          <a:xfrm>
            <a:off x="8338680" y="1924560"/>
            <a:ext cx="360" cy="144720"/>
          </a:xfrm>
          <a:custGeom>
            <a:avLst/>
            <a:gdLst/>
            <a:ahLst/>
            <a:rect l="l" t="t" r="r" b="b"/>
            <a:pathLst>
              <a:path w="0" h="145414">
                <a:moveTo>
                  <a:pt x="0" y="0"/>
                </a:moveTo>
                <a:lnTo>
                  <a:pt x="0" y="145161"/>
                </a:lnTo>
              </a:path>
            </a:pathLst>
          </a:custGeom>
          <a:noFill/>
          <a:ln w="2988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94" name="CustomShape 882"/>
          <p:cNvSpPr/>
          <p:nvPr/>
        </p:nvSpPr>
        <p:spPr>
          <a:xfrm>
            <a:off x="8293680" y="1906920"/>
            <a:ext cx="89280" cy="360"/>
          </a:xfrm>
          <a:custGeom>
            <a:avLst/>
            <a:gdLst/>
            <a:ahLst/>
            <a:rect l="l" t="t" r="r" b="b"/>
            <a:pathLst>
              <a:path w="90170" h="0">
                <a:moveTo>
                  <a:pt x="0" y="0"/>
                </a:moveTo>
                <a:lnTo>
                  <a:pt x="89916" y="0"/>
                </a:lnTo>
              </a:path>
            </a:pathLst>
          </a:custGeom>
          <a:noFill/>
          <a:ln w="34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95" name="CustomShape 883"/>
          <p:cNvSpPr/>
          <p:nvPr/>
        </p:nvSpPr>
        <p:spPr>
          <a:xfrm>
            <a:off x="8388000" y="1883520"/>
            <a:ext cx="154800" cy="189720"/>
          </a:xfrm>
          <a:custGeom>
            <a:avLst/>
            <a:gdLst/>
            <a:ahLst/>
            <a:rect l="l" t="t" r="r" b="b"/>
            <a:pathLst>
              <a:path w="155575" h="190500">
                <a:moveTo>
                  <a:pt x="77724" y="0"/>
                </a:moveTo>
                <a:lnTo>
                  <a:pt x="25400" y="27050"/>
                </a:lnTo>
                <a:lnTo>
                  <a:pt x="4699" y="69850"/>
                </a:lnTo>
                <a:lnTo>
                  <a:pt x="0" y="82550"/>
                </a:lnTo>
                <a:lnTo>
                  <a:pt x="0" y="95250"/>
                </a:lnTo>
                <a:lnTo>
                  <a:pt x="4699" y="112775"/>
                </a:lnTo>
                <a:lnTo>
                  <a:pt x="7874" y="130175"/>
                </a:lnTo>
                <a:lnTo>
                  <a:pt x="34925" y="173100"/>
                </a:lnTo>
                <a:lnTo>
                  <a:pt x="65024" y="185800"/>
                </a:lnTo>
                <a:lnTo>
                  <a:pt x="77724" y="190500"/>
                </a:lnTo>
                <a:lnTo>
                  <a:pt x="95123" y="185800"/>
                </a:lnTo>
                <a:lnTo>
                  <a:pt x="107823" y="182625"/>
                </a:lnTo>
                <a:lnTo>
                  <a:pt x="125349" y="173100"/>
                </a:lnTo>
                <a:lnTo>
                  <a:pt x="133223" y="160400"/>
                </a:lnTo>
                <a:lnTo>
                  <a:pt x="141224" y="152400"/>
                </a:lnTo>
                <a:lnTo>
                  <a:pt x="68199" y="152400"/>
                </a:lnTo>
                <a:lnTo>
                  <a:pt x="52324" y="142875"/>
                </a:lnTo>
                <a:lnTo>
                  <a:pt x="42799" y="135000"/>
                </a:lnTo>
                <a:lnTo>
                  <a:pt x="38100" y="125475"/>
                </a:lnTo>
                <a:lnTo>
                  <a:pt x="34925" y="117475"/>
                </a:lnTo>
                <a:lnTo>
                  <a:pt x="34925" y="104775"/>
                </a:lnTo>
                <a:lnTo>
                  <a:pt x="30099" y="95250"/>
                </a:lnTo>
                <a:lnTo>
                  <a:pt x="34925" y="74675"/>
                </a:lnTo>
                <a:lnTo>
                  <a:pt x="47625" y="57150"/>
                </a:lnTo>
                <a:lnTo>
                  <a:pt x="60325" y="44450"/>
                </a:lnTo>
                <a:lnTo>
                  <a:pt x="82423" y="39750"/>
                </a:lnTo>
                <a:lnTo>
                  <a:pt x="139601" y="39750"/>
                </a:lnTo>
                <a:lnTo>
                  <a:pt x="133223" y="30225"/>
                </a:lnTo>
                <a:lnTo>
                  <a:pt x="120523" y="17525"/>
                </a:lnTo>
                <a:lnTo>
                  <a:pt x="107823" y="9525"/>
                </a:lnTo>
                <a:lnTo>
                  <a:pt x="95123" y="4825"/>
                </a:lnTo>
                <a:lnTo>
                  <a:pt x="77724" y="0"/>
                </a:lnTo>
                <a:close/>
                <a:moveTo>
                  <a:pt x="139601" y="39750"/>
                </a:moveTo>
                <a:lnTo>
                  <a:pt x="82423" y="39750"/>
                </a:lnTo>
                <a:lnTo>
                  <a:pt x="98298" y="44450"/>
                </a:lnTo>
                <a:lnTo>
                  <a:pt x="112649" y="57150"/>
                </a:lnTo>
                <a:lnTo>
                  <a:pt x="120523" y="74675"/>
                </a:lnTo>
                <a:lnTo>
                  <a:pt x="125349" y="95250"/>
                </a:lnTo>
                <a:lnTo>
                  <a:pt x="120523" y="117475"/>
                </a:lnTo>
                <a:lnTo>
                  <a:pt x="112649" y="135000"/>
                </a:lnTo>
                <a:lnTo>
                  <a:pt x="103124" y="142875"/>
                </a:lnTo>
                <a:lnTo>
                  <a:pt x="98298" y="147700"/>
                </a:lnTo>
                <a:lnTo>
                  <a:pt x="90424" y="152400"/>
                </a:lnTo>
                <a:lnTo>
                  <a:pt x="141224" y="152400"/>
                </a:lnTo>
                <a:lnTo>
                  <a:pt x="145923" y="147700"/>
                </a:lnTo>
                <a:lnTo>
                  <a:pt x="150749" y="130175"/>
                </a:lnTo>
                <a:lnTo>
                  <a:pt x="155448" y="112775"/>
                </a:lnTo>
                <a:lnTo>
                  <a:pt x="155448" y="77850"/>
                </a:lnTo>
                <a:lnTo>
                  <a:pt x="150749" y="60325"/>
                </a:lnTo>
                <a:lnTo>
                  <a:pt x="142748" y="44450"/>
                </a:lnTo>
                <a:lnTo>
                  <a:pt x="139601" y="3975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6" name="CustomShape 884"/>
          <p:cNvSpPr/>
          <p:nvPr/>
        </p:nvSpPr>
        <p:spPr>
          <a:xfrm>
            <a:off x="7237080" y="2201400"/>
            <a:ext cx="101196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99000" indent="-85680">
              <a:lnSpc>
                <a:spcPct val="100000"/>
              </a:lnSpc>
              <a:buClr>
                <a:srgbClr val="2a2828"/>
              </a:buClr>
              <a:buFont typeface="Symbol"/>
              <a:buChar char=""/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2 culturas</a:t>
            </a:r>
            <a:r>
              <a:rPr b="1" lang="fr-FR" sz="1100" spc="-114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em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597" name="CustomShape 885"/>
          <p:cNvSpPr/>
          <p:nvPr/>
        </p:nvSpPr>
        <p:spPr>
          <a:xfrm>
            <a:off x="7351200" y="2404800"/>
            <a:ext cx="106668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sucessão</a:t>
            </a:r>
            <a:r>
              <a:rPr b="1" lang="fr-FR" sz="1100" spc="-66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anual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598" name="CustomShape 886"/>
          <p:cNvSpPr/>
          <p:nvPr/>
        </p:nvSpPr>
        <p:spPr>
          <a:xfrm>
            <a:off x="7633800" y="2749320"/>
            <a:ext cx="38160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7" strike="noStrike">
                <a:solidFill>
                  <a:srgbClr val="2a2828"/>
                </a:solidFill>
                <a:latin typeface="Arial"/>
                <a:ea typeface="DejaVu Sans"/>
              </a:rPr>
              <a:t>C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u</a:t>
            </a:r>
            <a:r>
              <a:rPr b="1" lang="fr-FR" sz="1100" spc="-7" strike="noStrike">
                <a:solidFill>
                  <a:srgbClr val="2a2828"/>
                </a:solidFill>
                <a:latin typeface="Arial"/>
                <a:ea typeface="DejaVu Sans"/>
              </a:rPr>
              <a:t>j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o: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599" name="CustomShape 887"/>
          <p:cNvSpPr/>
          <p:nvPr/>
        </p:nvSpPr>
        <p:spPr>
          <a:xfrm>
            <a:off x="7237080" y="2974680"/>
            <a:ext cx="140652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- 1 Cultura</a:t>
            </a:r>
            <a:r>
              <a:rPr b="1" lang="fr-FR" sz="1100" spc="-114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comercial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00" name="CustomShape 888"/>
          <p:cNvSpPr/>
          <p:nvPr/>
        </p:nvSpPr>
        <p:spPr>
          <a:xfrm>
            <a:off x="7237080" y="3444840"/>
            <a:ext cx="87120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- 1</a:t>
            </a:r>
            <a:r>
              <a:rPr b="1" lang="fr-FR" sz="1100" spc="-100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biomassa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01" name="CustomShape 889"/>
          <p:cNvSpPr/>
          <p:nvPr/>
        </p:nvSpPr>
        <p:spPr>
          <a:xfrm>
            <a:off x="7314840" y="3648240"/>
            <a:ext cx="79308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de</a:t>
            </a:r>
            <a:r>
              <a:rPr b="1" lang="fr-FR" sz="1100" spc="-100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renforço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02" name="CustomShape 890"/>
          <p:cNvSpPr/>
          <p:nvPr/>
        </p:nvSpPr>
        <p:spPr>
          <a:xfrm>
            <a:off x="7314840" y="3851280"/>
            <a:ext cx="129168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“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Bomba</a:t>
            </a:r>
            <a:r>
              <a:rPr b="1" lang="fr-FR" sz="1100" spc="-109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biológica”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03" name="CustomShape 891"/>
          <p:cNvSpPr/>
          <p:nvPr/>
        </p:nvSpPr>
        <p:spPr>
          <a:xfrm>
            <a:off x="7237080" y="4270680"/>
            <a:ext cx="136908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- 1 pasto</a:t>
            </a:r>
            <a:r>
              <a:rPr b="1" lang="fr-FR" sz="1100" spc="-106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temporário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04" name="CustomShape 892"/>
          <p:cNvSpPr/>
          <p:nvPr/>
        </p:nvSpPr>
        <p:spPr>
          <a:xfrm>
            <a:off x="7314840" y="4476600"/>
            <a:ext cx="109512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na estação</a:t>
            </a:r>
            <a:r>
              <a:rPr b="1" lang="fr-FR" sz="1100" spc="-120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seca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05" name="CustomShape 893"/>
          <p:cNvSpPr/>
          <p:nvPr/>
        </p:nvSpPr>
        <p:spPr>
          <a:xfrm>
            <a:off x="7594200" y="3208320"/>
            <a:ext cx="10656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+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06" name="CustomShape 894"/>
          <p:cNvSpPr/>
          <p:nvPr/>
        </p:nvSpPr>
        <p:spPr>
          <a:xfrm>
            <a:off x="7594200" y="4032360"/>
            <a:ext cx="10656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+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07" name="CustomShape 895"/>
          <p:cNvSpPr/>
          <p:nvPr/>
        </p:nvSpPr>
        <p:spPr>
          <a:xfrm>
            <a:off x="7326000" y="1595520"/>
            <a:ext cx="366840" cy="366840"/>
          </a:xfrm>
          <a:custGeom>
            <a:avLst/>
            <a:gdLst/>
            <a:ahLst/>
            <a:rect l="l" t="t" r="r" b="b"/>
            <a:pathLst>
              <a:path w="367665" h="367664">
                <a:moveTo>
                  <a:pt x="186054" y="0"/>
                </a:moveTo>
                <a:lnTo>
                  <a:pt x="146303" y="4825"/>
                </a:lnTo>
                <a:lnTo>
                  <a:pt x="81025" y="34925"/>
                </a:lnTo>
                <a:lnTo>
                  <a:pt x="30225" y="82676"/>
                </a:lnTo>
                <a:lnTo>
                  <a:pt x="3175" y="147827"/>
                </a:lnTo>
                <a:lnTo>
                  <a:pt x="0" y="186055"/>
                </a:lnTo>
                <a:lnTo>
                  <a:pt x="3175" y="220980"/>
                </a:lnTo>
                <a:lnTo>
                  <a:pt x="30225" y="289433"/>
                </a:lnTo>
                <a:lnTo>
                  <a:pt x="81025" y="337058"/>
                </a:lnTo>
                <a:lnTo>
                  <a:pt x="146303" y="364109"/>
                </a:lnTo>
                <a:lnTo>
                  <a:pt x="186054" y="367284"/>
                </a:lnTo>
                <a:lnTo>
                  <a:pt x="219455" y="364109"/>
                </a:lnTo>
                <a:lnTo>
                  <a:pt x="284606" y="337058"/>
                </a:lnTo>
                <a:lnTo>
                  <a:pt x="337057" y="289433"/>
                </a:lnTo>
                <a:lnTo>
                  <a:pt x="362457" y="220980"/>
                </a:lnTo>
                <a:lnTo>
                  <a:pt x="367283" y="186055"/>
                </a:lnTo>
                <a:lnTo>
                  <a:pt x="362457" y="147827"/>
                </a:lnTo>
                <a:lnTo>
                  <a:pt x="337057" y="82676"/>
                </a:lnTo>
                <a:lnTo>
                  <a:pt x="284606" y="34925"/>
                </a:lnTo>
                <a:lnTo>
                  <a:pt x="219455" y="4825"/>
                </a:lnTo>
                <a:lnTo>
                  <a:pt x="186054" y="0"/>
                </a:lnTo>
                <a:close/>
              </a:path>
            </a:pathLst>
          </a:custGeom>
          <a:solidFill>
            <a:srgbClr val="29166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08" name="CustomShape 896"/>
          <p:cNvSpPr/>
          <p:nvPr/>
        </p:nvSpPr>
        <p:spPr>
          <a:xfrm>
            <a:off x="7326720" y="1596240"/>
            <a:ext cx="366840" cy="366840"/>
          </a:xfrm>
          <a:custGeom>
            <a:avLst/>
            <a:gdLst/>
            <a:ahLst/>
            <a:rect l="l" t="t" r="r" b="b"/>
            <a:pathLst>
              <a:path w="367665" h="367664">
                <a:moveTo>
                  <a:pt x="186054" y="0"/>
                </a:moveTo>
                <a:lnTo>
                  <a:pt x="254380" y="17525"/>
                </a:lnTo>
                <a:lnTo>
                  <a:pt x="314833" y="55625"/>
                </a:lnTo>
                <a:lnTo>
                  <a:pt x="354584" y="112902"/>
                </a:lnTo>
                <a:lnTo>
                  <a:pt x="367284" y="186055"/>
                </a:lnTo>
                <a:lnTo>
                  <a:pt x="362458" y="220980"/>
                </a:lnTo>
                <a:lnTo>
                  <a:pt x="337058" y="289433"/>
                </a:lnTo>
                <a:lnTo>
                  <a:pt x="284606" y="337058"/>
                </a:lnTo>
                <a:lnTo>
                  <a:pt x="219455" y="364109"/>
                </a:lnTo>
                <a:lnTo>
                  <a:pt x="186054" y="367284"/>
                </a:lnTo>
                <a:lnTo>
                  <a:pt x="146303" y="364109"/>
                </a:lnTo>
                <a:lnTo>
                  <a:pt x="81025" y="337058"/>
                </a:lnTo>
                <a:lnTo>
                  <a:pt x="30225" y="289433"/>
                </a:lnTo>
                <a:lnTo>
                  <a:pt x="3175" y="220980"/>
                </a:lnTo>
                <a:lnTo>
                  <a:pt x="0" y="186055"/>
                </a:lnTo>
                <a:lnTo>
                  <a:pt x="3175" y="147827"/>
                </a:lnTo>
                <a:lnTo>
                  <a:pt x="30225" y="82676"/>
                </a:lnTo>
                <a:lnTo>
                  <a:pt x="81025" y="34925"/>
                </a:lnTo>
                <a:lnTo>
                  <a:pt x="146303" y="4825"/>
                </a:lnTo>
                <a:lnTo>
                  <a:pt x="186054" y="0"/>
                </a:lnTo>
                <a:close/>
              </a:path>
            </a:pathLst>
          </a:custGeom>
          <a:noFill/>
          <a:ln w="4680">
            <a:solidFill>
              <a:srgbClr val="1f1a1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09" name="CustomShape 897"/>
          <p:cNvSpPr/>
          <p:nvPr/>
        </p:nvSpPr>
        <p:spPr>
          <a:xfrm>
            <a:off x="7408440" y="1607040"/>
            <a:ext cx="15228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latin typeface="Arial"/>
                <a:ea typeface="DejaVu Sans"/>
              </a:rPr>
              <a:t>3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610" name="CustomShape 898"/>
          <p:cNvSpPr/>
          <p:nvPr/>
        </p:nvSpPr>
        <p:spPr>
          <a:xfrm>
            <a:off x="7351920" y="4869000"/>
            <a:ext cx="1398960" cy="1019160"/>
          </a:xfrm>
          <a:custGeom>
            <a:avLst/>
            <a:gdLst/>
            <a:ahLst/>
            <a:rect l="l" t="t" r="r" b="b"/>
            <a:pathLst>
              <a:path w="1399540" h="1019810">
                <a:moveTo>
                  <a:pt x="0" y="1019556"/>
                </a:moveTo>
                <a:lnTo>
                  <a:pt x="1399031" y="1019556"/>
                </a:lnTo>
                <a:lnTo>
                  <a:pt x="1399031" y="0"/>
                </a:lnTo>
                <a:lnTo>
                  <a:pt x="0" y="0"/>
                </a:lnTo>
                <a:lnTo>
                  <a:pt x="0" y="1019556"/>
                </a:lnTo>
                <a:close/>
              </a:path>
            </a:pathLst>
          </a:custGeom>
          <a:solidFill>
            <a:srgbClr val="b7ddc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1" name="CustomShape 899"/>
          <p:cNvSpPr/>
          <p:nvPr/>
        </p:nvSpPr>
        <p:spPr>
          <a:xfrm>
            <a:off x="7352640" y="4870080"/>
            <a:ext cx="1398960" cy="1019160"/>
          </a:xfrm>
          <a:custGeom>
            <a:avLst/>
            <a:gdLst/>
            <a:ahLst/>
            <a:rect l="l" t="t" r="r" b="b"/>
            <a:pathLst>
              <a:path w="1399540" h="1019810">
                <a:moveTo>
                  <a:pt x="0" y="1019556"/>
                </a:moveTo>
                <a:lnTo>
                  <a:pt x="1399031" y="1019556"/>
                </a:lnTo>
                <a:lnTo>
                  <a:pt x="1399031" y="0"/>
                </a:lnTo>
                <a:lnTo>
                  <a:pt x="0" y="0"/>
                </a:lnTo>
                <a:lnTo>
                  <a:pt x="0" y="1019556"/>
                </a:lnTo>
                <a:close/>
              </a:path>
            </a:pathLst>
          </a:custGeom>
          <a:noFill/>
          <a:ln w="4680">
            <a:solidFill>
              <a:srgbClr val="1f1a1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12" name="CustomShape 900"/>
          <p:cNvSpPr/>
          <p:nvPr/>
        </p:nvSpPr>
        <p:spPr>
          <a:xfrm>
            <a:off x="7437240" y="5521320"/>
            <a:ext cx="1174680" cy="282960"/>
          </a:xfrm>
          <a:custGeom>
            <a:avLst/>
            <a:gdLst/>
            <a:ahLst/>
            <a:rect l="l" t="t" r="r" b="b"/>
            <a:pathLst>
              <a:path w="1175384" h="283845">
                <a:moveTo>
                  <a:pt x="0" y="283464"/>
                </a:moveTo>
                <a:lnTo>
                  <a:pt x="1175003" y="283464"/>
                </a:lnTo>
                <a:lnTo>
                  <a:pt x="1175003" y="0"/>
                </a:lnTo>
                <a:lnTo>
                  <a:pt x="0" y="0"/>
                </a:lnTo>
                <a:lnTo>
                  <a:pt x="0" y="2834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3" name="CustomShape 901"/>
          <p:cNvSpPr/>
          <p:nvPr/>
        </p:nvSpPr>
        <p:spPr>
          <a:xfrm>
            <a:off x="7437960" y="5522040"/>
            <a:ext cx="1174680" cy="282960"/>
          </a:xfrm>
          <a:custGeom>
            <a:avLst/>
            <a:gdLst/>
            <a:ahLst/>
            <a:rect l="l" t="t" r="r" b="b"/>
            <a:pathLst>
              <a:path w="1175384" h="283845">
                <a:moveTo>
                  <a:pt x="0" y="283464"/>
                </a:moveTo>
                <a:lnTo>
                  <a:pt x="1175003" y="283464"/>
                </a:lnTo>
                <a:lnTo>
                  <a:pt x="1175003" y="0"/>
                </a:lnTo>
                <a:lnTo>
                  <a:pt x="0" y="0"/>
                </a:lnTo>
                <a:lnTo>
                  <a:pt x="0" y="283464"/>
                </a:lnTo>
                <a:close/>
              </a:path>
            </a:pathLst>
          </a:custGeom>
          <a:noFill/>
          <a:ln w="4680">
            <a:solidFill>
              <a:srgbClr val="1f1a1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14" name="CustomShape 902"/>
          <p:cNvSpPr/>
          <p:nvPr/>
        </p:nvSpPr>
        <p:spPr>
          <a:xfrm>
            <a:off x="7557480" y="4924080"/>
            <a:ext cx="100080" cy="182160"/>
          </a:xfrm>
          <a:custGeom>
            <a:avLst/>
            <a:gdLst/>
            <a:ahLst/>
            <a:rect l="l" t="t" r="r" b="b"/>
            <a:pathLst>
              <a:path w="100965" h="182879">
                <a:moveTo>
                  <a:pt x="52704" y="0"/>
                </a:moveTo>
                <a:lnTo>
                  <a:pt x="0" y="0"/>
                </a:lnTo>
                <a:lnTo>
                  <a:pt x="0" y="182879"/>
                </a:lnTo>
                <a:lnTo>
                  <a:pt x="57530" y="182879"/>
                </a:lnTo>
                <a:lnTo>
                  <a:pt x="65404" y="178053"/>
                </a:lnTo>
                <a:lnTo>
                  <a:pt x="75056" y="173354"/>
                </a:lnTo>
                <a:lnTo>
                  <a:pt x="83057" y="168528"/>
                </a:lnTo>
                <a:lnTo>
                  <a:pt x="92582" y="160654"/>
                </a:lnTo>
                <a:lnTo>
                  <a:pt x="95757" y="152653"/>
                </a:lnTo>
                <a:lnTo>
                  <a:pt x="95757" y="147954"/>
                </a:lnTo>
                <a:lnTo>
                  <a:pt x="31876" y="147954"/>
                </a:lnTo>
                <a:lnTo>
                  <a:pt x="31876" y="104901"/>
                </a:lnTo>
                <a:lnTo>
                  <a:pt x="93757" y="104901"/>
                </a:lnTo>
                <a:lnTo>
                  <a:pt x="92582" y="100202"/>
                </a:lnTo>
                <a:lnTo>
                  <a:pt x="83057" y="92201"/>
                </a:lnTo>
                <a:lnTo>
                  <a:pt x="75056" y="82676"/>
                </a:lnTo>
                <a:lnTo>
                  <a:pt x="78231" y="77977"/>
                </a:lnTo>
                <a:lnTo>
                  <a:pt x="82011" y="74802"/>
                </a:lnTo>
                <a:lnTo>
                  <a:pt x="31876" y="74802"/>
                </a:lnTo>
                <a:lnTo>
                  <a:pt x="31876" y="30225"/>
                </a:lnTo>
                <a:lnTo>
                  <a:pt x="86018" y="30225"/>
                </a:lnTo>
                <a:lnTo>
                  <a:pt x="83057" y="22224"/>
                </a:lnTo>
                <a:lnTo>
                  <a:pt x="75056" y="14350"/>
                </a:lnTo>
                <a:lnTo>
                  <a:pt x="62229" y="4825"/>
                </a:lnTo>
                <a:lnTo>
                  <a:pt x="57530" y="4825"/>
                </a:lnTo>
                <a:lnTo>
                  <a:pt x="52704" y="0"/>
                </a:lnTo>
                <a:close/>
                <a:moveTo>
                  <a:pt x="93757" y="104901"/>
                </a:moveTo>
                <a:lnTo>
                  <a:pt x="52704" y="104901"/>
                </a:lnTo>
                <a:lnTo>
                  <a:pt x="62229" y="108076"/>
                </a:lnTo>
                <a:lnTo>
                  <a:pt x="65404" y="117728"/>
                </a:lnTo>
                <a:lnTo>
                  <a:pt x="70230" y="125602"/>
                </a:lnTo>
                <a:lnTo>
                  <a:pt x="65404" y="138302"/>
                </a:lnTo>
                <a:lnTo>
                  <a:pt x="62229" y="143128"/>
                </a:lnTo>
                <a:lnTo>
                  <a:pt x="52704" y="147954"/>
                </a:lnTo>
                <a:lnTo>
                  <a:pt x="95757" y="147954"/>
                </a:lnTo>
                <a:lnTo>
                  <a:pt x="95757" y="138302"/>
                </a:lnTo>
                <a:lnTo>
                  <a:pt x="100583" y="125602"/>
                </a:lnTo>
                <a:lnTo>
                  <a:pt x="95757" y="112902"/>
                </a:lnTo>
                <a:lnTo>
                  <a:pt x="93757" y="104901"/>
                </a:lnTo>
                <a:close/>
                <a:moveTo>
                  <a:pt x="86018" y="30225"/>
                </a:moveTo>
                <a:lnTo>
                  <a:pt x="35178" y="30225"/>
                </a:lnTo>
                <a:lnTo>
                  <a:pt x="47878" y="34924"/>
                </a:lnTo>
                <a:lnTo>
                  <a:pt x="57530" y="44576"/>
                </a:lnTo>
                <a:lnTo>
                  <a:pt x="62229" y="52450"/>
                </a:lnTo>
                <a:lnTo>
                  <a:pt x="57530" y="60451"/>
                </a:lnTo>
                <a:lnTo>
                  <a:pt x="52704" y="69976"/>
                </a:lnTo>
                <a:lnTo>
                  <a:pt x="44703" y="74802"/>
                </a:lnTo>
                <a:lnTo>
                  <a:pt x="82011" y="74802"/>
                </a:lnTo>
                <a:lnTo>
                  <a:pt x="87756" y="69976"/>
                </a:lnTo>
                <a:lnTo>
                  <a:pt x="87756" y="60451"/>
                </a:lnTo>
                <a:lnTo>
                  <a:pt x="92582" y="47751"/>
                </a:lnTo>
                <a:lnTo>
                  <a:pt x="87756" y="34924"/>
                </a:lnTo>
                <a:lnTo>
                  <a:pt x="86018" y="30225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5" name="CustomShape 903"/>
          <p:cNvSpPr/>
          <p:nvPr/>
        </p:nvSpPr>
        <p:spPr>
          <a:xfrm>
            <a:off x="7670160" y="4939200"/>
            <a:ext cx="29880" cy="360"/>
          </a:xfrm>
          <a:custGeom>
            <a:avLst/>
            <a:gdLst/>
            <a:ahLst/>
            <a:rect l="l" t="t" r="r" b="b"/>
            <a:pathLst>
              <a:path w="30479" h="0">
                <a:moveTo>
                  <a:pt x="0" y="0"/>
                </a:moveTo>
                <a:lnTo>
                  <a:pt x="30479" y="0"/>
                </a:lnTo>
              </a:path>
            </a:pathLst>
          </a:custGeom>
          <a:noFill/>
          <a:ln w="3024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16" name="CustomShape 904"/>
          <p:cNvSpPr/>
          <p:nvPr/>
        </p:nvSpPr>
        <p:spPr>
          <a:xfrm>
            <a:off x="7685640" y="4968720"/>
            <a:ext cx="360" cy="137880"/>
          </a:xfrm>
          <a:custGeom>
            <a:avLst/>
            <a:gdLst/>
            <a:ahLst/>
            <a:rect l="l" t="t" r="r" b="b"/>
            <a:pathLst>
              <a:path w="0" h="138429">
                <a:moveTo>
                  <a:pt x="0" y="0"/>
                </a:moveTo>
                <a:lnTo>
                  <a:pt x="0" y="138302"/>
                </a:lnTo>
              </a:path>
            </a:pathLst>
          </a:custGeom>
          <a:noFill/>
          <a:ln w="3060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17" name="CustomShape 905"/>
          <p:cNvSpPr/>
          <p:nvPr/>
        </p:nvSpPr>
        <p:spPr>
          <a:xfrm>
            <a:off x="7719120" y="4963680"/>
            <a:ext cx="124200" cy="145800"/>
          </a:xfrm>
          <a:custGeom>
            <a:avLst/>
            <a:gdLst/>
            <a:ahLst/>
            <a:rect l="l" t="t" r="r" b="b"/>
            <a:pathLst>
              <a:path w="125095" h="146685">
                <a:moveTo>
                  <a:pt x="60071" y="0"/>
                </a:moveTo>
                <a:lnTo>
                  <a:pt x="52197" y="4825"/>
                </a:lnTo>
                <a:lnTo>
                  <a:pt x="39497" y="8000"/>
                </a:lnTo>
                <a:lnTo>
                  <a:pt x="25273" y="12699"/>
                </a:lnTo>
                <a:lnTo>
                  <a:pt x="17399" y="20700"/>
                </a:lnTo>
                <a:lnTo>
                  <a:pt x="9525" y="34924"/>
                </a:lnTo>
                <a:lnTo>
                  <a:pt x="4699" y="47751"/>
                </a:lnTo>
                <a:lnTo>
                  <a:pt x="0" y="60451"/>
                </a:lnTo>
                <a:lnTo>
                  <a:pt x="0" y="85851"/>
                </a:lnTo>
                <a:lnTo>
                  <a:pt x="4699" y="98551"/>
                </a:lnTo>
                <a:lnTo>
                  <a:pt x="9525" y="112902"/>
                </a:lnTo>
                <a:lnTo>
                  <a:pt x="17399" y="125602"/>
                </a:lnTo>
                <a:lnTo>
                  <a:pt x="25273" y="133603"/>
                </a:lnTo>
                <a:lnTo>
                  <a:pt x="39497" y="138302"/>
                </a:lnTo>
                <a:lnTo>
                  <a:pt x="47498" y="143128"/>
                </a:lnTo>
                <a:lnTo>
                  <a:pt x="60071" y="146303"/>
                </a:lnTo>
                <a:lnTo>
                  <a:pt x="72771" y="143128"/>
                </a:lnTo>
                <a:lnTo>
                  <a:pt x="86995" y="138302"/>
                </a:lnTo>
                <a:lnTo>
                  <a:pt x="99695" y="133603"/>
                </a:lnTo>
                <a:lnTo>
                  <a:pt x="107569" y="125602"/>
                </a:lnTo>
                <a:lnTo>
                  <a:pt x="117094" y="112902"/>
                </a:lnTo>
                <a:lnTo>
                  <a:pt x="47498" y="112902"/>
                </a:lnTo>
                <a:lnTo>
                  <a:pt x="39497" y="103377"/>
                </a:lnTo>
                <a:lnTo>
                  <a:pt x="30099" y="90677"/>
                </a:lnTo>
                <a:lnTo>
                  <a:pt x="30099" y="55625"/>
                </a:lnTo>
                <a:lnTo>
                  <a:pt x="39497" y="42925"/>
                </a:lnTo>
                <a:lnTo>
                  <a:pt x="47498" y="34924"/>
                </a:lnTo>
                <a:lnTo>
                  <a:pt x="118268" y="34924"/>
                </a:lnTo>
                <a:lnTo>
                  <a:pt x="117094" y="30225"/>
                </a:lnTo>
                <a:lnTo>
                  <a:pt x="107569" y="20700"/>
                </a:lnTo>
                <a:lnTo>
                  <a:pt x="94869" y="12699"/>
                </a:lnTo>
                <a:lnTo>
                  <a:pt x="86995" y="4825"/>
                </a:lnTo>
                <a:lnTo>
                  <a:pt x="72771" y="4825"/>
                </a:lnTo>
                <a:lnTo>
                  <a:pt x="60071" y="0"/>
                </a:lnTo>
                <a:close/>
                <a:moveTo>
                  <a:pt x="118268" y="34924"/>
                </a:moveTo>
                <a:lnTo>
                  <a:pt x="77470" y="34924"/>
                </a:lnTo>
                <a:lnTo>
                  <a:pt x="86995" y="42925"/>
                </a:lnTo>
                <a:lnTo>
                  <a:pt x="94869" y="55625"/>
                </a:lnTo>
                <a:lnTo>
                  <a:pt x="94869" y="90677"/>
                </a:lnTo>
                <a:lnTo>
                  <a:pt x="86995" y="103377"/>
                </a:lnTo>
                <a:lnTo>
                  <a:pt x="77470" y="112902"/>
                </a:lnTo>
                <a:lnTo>
                  <a:pt x="117094" y="112902"/>
                </a:lnTo>
                <a:lnTo>
                  <a:pt x="120269" y="98551"/>
                </a:lnTo>
                <a:lnTo>
                  <a:pt x="124968" y="85851"/>
                </a:lnTo>
                <a:lnTo>
                  <a:pt x="124968" y="55625"/>
                </a:lnTo>
                <a:lnTo>
                  <a:pt x="120269" y="42925"/>
                </a:lnTo>
                <a:lnTo>
                  <a:pt x="118268" y="34924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8" name="CustomShape 906"/>
          <p:cNvSpPr/>
          <p:nvPr/>
        </p:nvSpPr>
        <p:spPr>
          <a:xfrm>
            <a:off x="7860960" y="4968360"/>
            <a:ext cx="185400" cy="138240"/>
          </a:xfrm>
          <a:custGeom>
            <a:avLst/>
            <a:gdLst/>
            <a:ahLst/>
            <a:rect l="l" t="t" r="r" b="b"/>
            <a:pathLst>
              <a:path w="186054" h="139064">
                <a:moveTo>
                  <a:pt x="30225" y="0"/>
                </a:moveTo>
                <a:lnTo>
                  <a:pt x="0" y="0"/>
                </a:lnTo>
                <a:lnTo>
                  <a:pt x="0" y="138684"/>
                </a:lnTo>
                <a:lnTo>
                  <a:pt x="30225" y="138684"/>
                </a:lnTo>
                <a:lnTo>
                  <a:pt x="30225" y="55753"/>
                </a:lnTo>
                <a:lnTo>
                  <a:pt x="34925" y="38227"/>
                </a:lnTo>
                <a:lnTo>
                  <a:pt x="42925" y="30226"/>
                </a:lnTo>
                <a:lnTo>
                  <a:pt x="179853" y="30226"/>
                </a:lnTo>
                <a:lnTo>
                  <a:pt x="176252" y="20701"/>
                </a:lnTo>
                <a:lnTo>
                  <a:pt x="103250" y="20701"/>
                </a:lnTo>
                <a:lnTo>
                  <a:pt x="98626" y="16002"/>
                </a:lnTo>
                <a:lnTo>
                  <a:pt x="30225" y="16002"/>
                </a:lnTo>
                <a:lnTo>
                  <a:pt x="30225" y="0"/>
                </a:lnTo>
                <a:close/>
                <a:moveTo>
                  <a:pt x="120776" y="30226"/>
                </a:moveTo>
                <a:lnTo>
                  <a:pt x="65150" y="30226"/>
                </a:lnTo>
                <a:lnTo>
                  <a:pt x="73151" y="38227"/>
                </a:lnTo>
                <a:lnTo>
                  <a:pt x="77850" y="51054"/>
                </a:lnTo>
                <a:lnTo>
                  <a:pt x="77850" y="138684"/>
                </a:lnTo>
                <a:lnTo>
                  <a:pt x="108076" y="138684"/>
                </a:lnTo>
                <a:lnTo>
                  <a:pt x="108076" y="55753"/>
                </a:lnTo>
                <a:lnTo>
                  <a:pt x="112775" y="38227"/>
                </a:lnTo>
                <a:lnTo>
                  <a:pt x="120776" y="30226"/>
                </a:lnTo>
                <a:close/>
                <a:moveTo>
                  <a:pt x="179853" y="30226"/>
                </a:moveTo>
                <a:lnTo>
                  <a:pt x="143001" y="30226"/>
                </a:lnTo>
                <a:lnTo>
                  <a:pt x="151002" y="38227"/>
                </a:lnTo>
                <a:lnTo>
                  <a:pt x="155701" y="51054"/>
                </a:lnTo>
                <a:lnTo>
                  <a:pt x="155701" y="138684"/>
                </a:lnTo>
                <a:lnTo>
                  <a:pt x="185927" y="138684"/>
                </a:lnTo>
                <a:lnTo>
                  <a:pt x="185927" y="60579"/>
                </a:lnTo>
                <a:lnTo>
                  <a:pt x="181101" y="33528"/>
                </a:lnTo>
                <a:lnTo>
                  <a:pt x="179853" y="30226"/>
                </a:lnTo>
                <a:close/>
                <a:moveTo>
                  <a:pt x="151002" y="0"/>
                </a:moveTo>
                <a:lnTo>
                  <a:pt x="130301" y="0"/>
                </a:lnTo>
                <a:lnTo>
                  <a:pt x="120776" y="3175"/>
                </a:lnTo>
                <a:lnTo>
                  <a:pt x="112775" y="12700"/>
                </a:lnTo>
                <a:lnTo>
                  <a:pt x="103250" y="20701"/>
                </a:lnTo>
                <a:lnTo>
                  <a:pt x="176252" y="20701"/>
                </a:lnTo>
                <a:lnTo>
                  <a:pt x="173227" y="12700"/>
                </a:lnTo>
                <a:lnTo>
                  <a:pt x="168401" y="8001"/>
                </a:lnTo>
                <a:lnTo>
                  <a:pt x="160527" y="3175"/>
                </a:lnTo>
                <a:lnTo>
                  <a:pt x="151002" y="0"/>
                </a:lnTo>
                <a:close/>
                <a:moveTo>
                  <a:pt x="73151" y="0"/>
                </a:moveTo>
                <a:lnTo>
                  <a:pt x="52450" y="0"/>
                </a:lnTo>
                <a:lnTo>
                  <a:pt x="42925" y="3175"/>
                </a:lnTo>
                <a:lnTo>
                  <a:pt x="34925" y="8001"/>
                </a:lnTo>
                <a:lnTo>
                  <a:pt x="30225" y="16002"/>
                </a:lnTo>
                <a:lnTo>
                  <a:pt x="98626" y="16002"/>
                </a:lnTo>
                <a:lnTo>
                  <a:pt x="95376" y="12700"/>
                </a:lnTo>
                <a:lnTo>
                  <a:pt x="85851" y="3175"/>
                </a:lnTo>
                <a:lnTo>
                  <a:pt x="73151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9" name="CustomShape 907"/>
          <p:cNvSpPr/>
          <p:nvPr/>
        </p:nvSpPr>
        <p:spPr>
          <a:xfrm>
            <a:off x="8065080" y="4963680"/>
            <a:ext cx="124200" cy="142920"/>
          </a:xfrm>
          <a:custGeom>
            <a:avLst/>
            <a:gdLst/>
            <a:ahLst/>
            <a:rect l="l" t="t" r="r" b="b"/>
            <a:pathLst>
              <a:path w="125095" h="143510">
                <a:moveTo>
                  <a:pt x="60071" y="0"/>
                </a:moveTo>
                <a:lnTo>
                  <a:pt x="47498" y="4825"/>
                </a:lnTo>
                <a:lnTo>
                  <a:pt x="34798" y="8000"/>
                </a:lnTo>
                <a:lnTo>
                  <a:pt x="25273" y="12699"/>
                </a:lnTo>
                <a:lnTo>
                  <a:pt x="17399" y="20700"/>
                </a:lnTo>
                <a:lnTo>
                  <a:pt x="7874" y="35051"/>
                </a:lnTo>
                <a:lnTo>
                  <a:pt x="4699" y="47751"/>
                </a:lnTo>
                <a:lnTo>
                  <a:pt x="0" y="60451"/>
                </a:lnTo>
                <a:lnTo>
                  <a:pt x="0" y="85978"/>
                </a:lnTo>
                <a:lnTo>
                  <a:pt x="4699" y="98678"/>
                </a:lnTo>
                <a:lnTo>
                  <a:pt x="7874" y="113029"/>
                </a:lnTo>
                <a:lnTo>
                  <a:pt x="17399" y="125729"/>
                </a:lnTo>
                <a:lnTo>
                  <a:pt x="25273" y="133730"/>
                </a:lnTo>
                <a:lnTo>
                  <a:pt x="37973" y="138429"/>
                </a:lnTo>
                <a:lnTo>
                  <a:pt x="47498" y="143255"/>
                </a:lnTo>
                <a:lnTo>
                  <a:pt x="72771" y="143255"/>
                </a:lnTo>
                <a:lnTo>
                  <a:pt x="85471" y="138429"/>
                </a:lnTo>
                <a:lnTo>
                  <a:pt x="94869" y="133730"/>
                </a:lnTo>
                <a:lnTo>
                  <a:pt x="98044" y="125729"/>
                </a:lnTo>
                <a:lnTo>
                  <a:pt x="124968" y="125729"/>
                </a:lnTo>
                <a:lnTo>
                  <a:pt x="124968" y="113029"/>
                </a:lnTo>
                <a:lnTo>
                  <a:pt x="60071" y="113029"/>
                </a:lnTo>
                <a:lnTo>
                  <a:pt x="47498" y="108203"/>
                </a:lnTo>
                <a:lnTo>
                  <a:pt x="37973" y="98678"/>
                </a:lnTo>
                <a:lnTo>
                  <a:pt x="30099" y="85978"/>
                </a:lnTo>
                <a:lnTo>
                  <a:pt x="25273" y="73278"/>
                </a:lnTo>
                <a:lnTo>
                  <a:pt x="30099" y="55752"/>
                </a:lnTo>
                <a:lnTo>
                  <a:pt x="37973" y="42925"/>
                </a:lnTo>
                <a:lnTo>
                  <a:pt x="47498" y="35051"/>
                </a:lnTo>
                <a:lnTo>
                  <a:pt x="124968" y="35051"/>
                </a:lnTo>
                <a:lnTo>
                  <a:pt x="124968" y="20700"/>
                </a:lnTo>
                <a:lnTo>
                  <a:pt x="98044" y="20700"/>
                </a:lnTo>
                <a:lnTo>
                  <a:pt x="90170" y="12699"/>
                </a:lnTo>
                <a:lnTo>
                  <a:pt x="80645" y="8000"/>
                </a:lnTo>
                <a:lnTo>
                  <a:pt x="72771" y="4825"/>
                </a:lnTo>
                <a:lnTo>
                  <a:pt x="60071" y="0"/>
                </a:lnTo>
                <a:close/>
                <a:moveTo>
                  <a:pt x="124968" y="125729"/>
                </a:moveTo>
                <a:lnTo>
                  <a:pt x="98044" y="125729"/>
                </a:lnTo>
                <a:lnTo>
                  <a:pt x="98044" y="143255"/>
                </a:lnTo>
                <a:lnTo>
                  <a:pt x="124968" y="143255"/>
                </a:lnTo>
                <a:lnTo>
                  <a:pt x="124968" y="125729"/>
                </a:lnTo>
                <a:close/>
                <a:moveTo>
                  <a:pt x="124968" y="35051"/>
                </a:moveTo>
                <a:lnTo>
                  <a:pt x="72771" y="35051"/>
                </a:lnTo>
                <a:lnTo>
                  <a:pt x="85471" y="42925"/>
                </a:lnTo>
                <a:lnTo>
                  <a:pt x="94869" y="60451"/>
                </a:lnTo>
                <a:lnTo>
                  <a:pt x="94869" y="85978"/>
                </a:lnTo>
                <a:lnTo>
                  <a:pt x="85471" y="98678"/>
                </a:lnTo>
                <a:lnTo>
                  <a:pt x="72771" y="108203"/>
                </a:lnTo>
                <a:lnTo>
                  <a:pt x="60071" y="113029"/>
                </a:lnTo>
                <a:lnTo>
                  <a:pt x="124968" y="113029"/>
                </a:lnTo>
                <a:lnTo>
                  <a:pt x="124968" y="35051"/>
                </a:lnTo>
                <a:close/>
                <a:moveTo>
                  <a:pt x="124968" y="4825"/>
                </a:moveTo>
                <a:lnTo>
                  <a:pt x="98044" y="4825"/>
                </a:lnTo>
                <a:lnTo>
                  <a:pt x="98044" y="20700"/>
                </a:lnTo>
                <a:lnTo>
                  <a:pt x="124968" y="20700"/>
                </a:lnTo>
                <a:lnTo>
                  <a:pt x="124968" y="4825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0" name="CustomShape 908"/>
          <p:cNvSpPr/>
          <p:nvPr/>
        </p:nvSpPr>
        <p:spPr>
          <a:xfrm>
            <a:off x="8206920" y="4963680"/>
            <a:ext cx="81720" cy="145800"/>
          </a:xfrm>
          <a:custGeom>
            <a:avLst/>
            <a:gdLst/>
            <a:ahLst/>
            <a:rect l="l" t="t" r="r" b="b"/>
            <a:pathLst>
              <a:path w="82550" h="146685">
                <a:moveTo>
                  <a:pt x="25780" y="95376"/>
                </a:moveTo>
                <a:lnTo>
                  <a:pt x="0" y="95376"/>
                </a:lnTo>
                <a:lnTo>
                  <a:pt x="3175" y="116077"/>
                </a:lnTo>
                <a:lnTo>
                  <a:pt x="12953" y="133603"/>
                </a:lnTo>
                <a:lnTo>
                  <a:pt x="25780" y="143128"/>
                </a:lnTo>
                <a:lnTo>
                  <a:pt x="38734" y="146303"/>
                </a:lnTo>
                <a:lnTo>
                  <a:pt x="56514" y="143128"/>
                </a:lnTo>
                <a:lnTo>
                  <a:pt x="69341" y="133603"/>
                </a:lnTo>
                <a:lnTo>
                  <a:pt x="79120" y="116077"/>
                </a:lnTo>
                <a:lnTo>
                  <a:pt x="33908" y="116077"/>
                </a:lnTo>
                <a:lnTo>
                  <a:pt x="30606" y="112902"/>
                </a:lnTo>
                <a:lnTo>
                  <a:pt x="25780" y="108076"/>
                </a:lnTo>
                <a:lnTo>
                  <a:pt x="25780" y="95376"/>
                </a:lnTo>
                <a:close/>
                <a:moveTo>
                  <a:pt x="43560" y="0"/>
                </a:moveTo>
                <a:lnTo>
                  <a:pt x="30606" y="4825"/>
                </a:lnTo>
                <a:lnTo>
                  <a:pt x="16128" y="12699"/>
                </a:lnTo>
                <a:lnTo>
                  <a:pt x="8127" y="25399"/>
                </a:lnTo>
                <a:lnTo>
                  <a:pt x="3175" y="42925"/>
                </a:lnTo>
                <a:lnTo>
                  <a:pt x="8127" y="52450"/>
                </a:lnTo>
                <a:lnTo>
                  <a:pt x="8127" y="60451"/>
                </a:lnTo>
                <a:lnTo>
                  <a:pt x="12953" y="68325"/>
                </a:lnTo>
                <a:lnTo>
                  <a:pt x="16128" y="73151"/>
                </a:lnTo>
                <a:lnTo>
                  <a:pt x="20954" y="77977"/>
                </a:lnTo>
                <a:lnTo>
                  <a:pt x="30606" y="82676"/>
                </a:lnTo>
                <a:lnTo>
                  <a:pt x="38734" y="82676"/>
                </a:lnTo>
                <a:lnTo>
                  <a:pt x="43560" y="85851"/>
                </a:lnTo>
                <a:lnTo>
                  <a:pt x="48386" y="90677"/>
                </a:lnTo>
                <a:lnTo>
                  <a:pt x="51688" y="95376"/>
                </a:lnTo>
                <a:lnTo>
                  <a:pt x="56514" y="98551"/>
                </a:lnTo>
                <a:lnTo>
                  <a:pt x="56514" y="108076"/>
                </a:lnTo>
                <a:lnTo>
                  <a:pt x="51688" y="112902"/>
                </a:lnTo>
                <a:lnTo>
                  <a:pt x="48386" y="116077"/>
                </a:lnTo>
                <a:lnTo>
                  <a:pt x="79120" y="116077"/>
                </a:lnTo>
                <a:lnTo>
                  <a:pt x="82295" y="98551"/>
                </a:lnTo>
                <a:lnTo>
                  <a:pt x="79120" y="85851"/>
                </a:lnTo>
                <a:lnTo>
                  <a:pt x="74167" y="77977"/>
                </a:lnTo>
                <a:lnTo>
                  <a:pt x="69341" y="68325"/>
                </a:lnTo>
                <a:lnTo>
                  <a:pt x="51688" y="60451"/>
                </a:lnTo>
                <a:lnTo>
                  <a:pt x="48386" y="55625"/>
                </a:lnTo>
                <a:lnTo>
                  <a:pt x="33908" y="47751"/>
                </a:lnTo>
                <a:lnTo>
                  <a:pt x="30606" y="38226"/>
                </a:lnTo>
                <a:lnTo>
                  <a:pt x="30606" y="34924"/>
                </a:lnTo>
                <a:lnTo>
                  <a:pt x="33908" y="30225"/>
                </a:lnTo>
                <a:lnTo>
                  <a:pt x="38734" y="30225"/>
                </a:lnTo>
                <a:lnTo>
                  <a:pt x="43560" y="25399"/>
                </a:lnTo>
                <a:lnTo>
                  <a:pt x="79120" y="25399"/>
                </a:lnTo>
                <a:lnTo>
                  <a:pt x="69341" y="12699"/>
                </a:lnTo>
                <a:lnTo>
                  <a:pt x="56514" y="4825"/>
                </a:lnTo>
                <a:lnTo>
                  <a:pt x="43560" y="0"/>
                </a:lnTo>
                <a:close/>
                <a:moveTo>
                  <a:pt x="79120" y="25399"/>
                </a:moveTo>
                <a:lnTo>
                  <a:pt x="43560" y="25399"/>
                </a:lnTo>
                <a:lnTo>
                  <a:pt x="48386" y="30225"/>
                </a:lnTo>
                <a:lnTo>
                  <a:pt x="51688" y="30225"/>
                </a:lnTo>
                <a:lnTo>
                  <a:pt x="51688" y="42925"/>
                </a:lnTo>
                <a:lnTo>
                  <a:pt x="79120" y="42925"/>
                </a:lnTo>
                <a:lnTo>
                  <a:pt x="79120" y="25399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1" name="CustomShape 909"/>
          <p:cNvSpPr/>
          <p:nvPr/>
        </p:nvSpPr>
        <p:spPr>
          <a:xfrm>
            <a:off x="8298360" y="4963680"/>
            <a:ext cx="80640" cy="145800"/>
          </a:xfrm>
          <a:custGeom>
            <a:avLst/>
            <a:gdLst/>
            <a:ahLst/>
            <a:rect l="l" t="t" r="r" b="b"/>
            <a:pathLst>
              <a:path w="81279" h="146685">
                <a:moveTo>
                  <a:pt x="25400" y="95376"/>
                </a:moveTo>
                <a:lnTo>
                  <a:pt x="0" y="95376"/>
                </a:lnTo>
                <a:lnTo>
                  <a:pt x="3175" y="116077"/>
                </a:lnTo>
                <a:lnTo>
                  <a:pt x="12700" y="133603"/>
                </a:lnTo>
                <a:lnTo>
                  <a:pt x="25400" y="143128"/>
                </a:lnTo>
                <a:lnTo>
                  <a:pt x="42799" y="146303"/>
                </a:lnTo>
                <a:lnTo>
                  <a:pt x="55372" y="143128"/>
                </a:lnTo>
                <a:lnTo>
                  <a:pt x="68072" y="133603"/>
                </a:lnTo>
                <a:lnTo>
                  <a:pt x="77597" y="116077"/>
                </a:lnTo>
                <a:lnTo>
                  <a:pt x="33274" y="116077"/>
                </a:lnTo>
                <a:lnTo>
                  <a:pt x="30099" y="112902"/>
                </a:lnTo>
                <a:lnTo>
                  <a:pt x="30099" y="108076"/>
                </a:lnTo>
                <a:lnTo>
                  <a:pt x="25400" y="98551"/>
                </a:lnTo>
                <a:lnTo>
                  <a:pt x="25400" y="95376"/>
                </a:lnTo>
                <a:close/>
                <a:moveTo>
                  <a:pt x="42799" y="0"/>
                </a:moveTo>
                <a:lnTo>
                  <a:pt x="30099" y="4825"/>
                </a:lnTo>
                <a:lnTo>
                  <a:pt x="17399" y="12699"/>
                </a:lnTo>
                <a:lnTo>
                  <a:pt x="7874" y="25399"/>
                </a:lnTo>
                <a:lnTo>
                  <a:pt x="7874" y="60451"/>
                </a:lnTo>
                <a:lnTo>
                  <a:pt x="12700" y="68325"/>
                </a:lnTo>
                <a:lnTo>
                  <a:pt x="20574" y="73151"/>
                </a:lnTo>
                <a:lnTo>
                  <a:pt x="30099" y="82676"/>
                </a:lnTo>
                <a:lnTo>
                  <a:pt x="37973" y="82676"/>
                </a:lnTo>
                <a:lnTo>
                  <a:pt x="42799" y="85851"/>
                </a:lnTo>
                <a:lnTo>
                  <a:pt x="47498" y="90677"/>
                </a:lnTo>
                <a:lnTo>
                  <a:pt x="50673" y="95376"/>
                </a:lnTo>
                <a:lnTo>
                  <a:pt x="55372" y="98551"/>
                </a:lnTo>
                <a:lnTo>
                  <a:pt x="55372" y="108076"/>
                </a:lnTo>
                <a:lnTo>
                  <a:pt x="50673" y="112902"/>
                </a:lnTo>
                <a:lnTo>
                  <a:pt x="47498" y="116077"/>
                </a:lnTo>
                <a:lnTo>
                  <a:pt x="77597" y="116077"/>
                </a:lnTo>
                <a:lnTo>
                  <a:pt x="80772" y="98551"/>
                </a:lnTo>
                <a:lnTo>
                  <a:pt x="80772" y="85851"/>
                </a:lnTo>
                <a:lnTo>
                  <a:pt x="77597" y="77977"/>
                </a:lnTo>
                <a:lnTo>
                  <a:pt x="68072" y="68325"/>
                </a:lnTo>
                <a:lnTo>
                  <a:pt x="55372" y="60451"/>
                </a:lnTo>
                <a:lnTo>
                  <a:pt x="50673" y="60451"/>
                </a:lnTo>
                <a:lnTo>
                  <a:pt x="47498" y="55625"/>
                </a:lnTo>
                <a:lnTo>
                  <a:pt x="33274" y="47751"/>
                </a:lnTo>
                <a:lnTo>
                  <a:pt x="30099" y="38226"/>
                </a:lnTo>
                <a:lnTo>
                  <a:pt x="33274" y="34924"/>
                </a:lnTo>
                <a:lnTo>
                  <a:pt x="33274" y="30225"/>
                </a:lnTo>
                <a:lnTo>
                  <a:pt x="37973" y="30225"/>
                </a:lnTo>
                <a:lnTo>
                  <a:pt x="42799" y="25399"/>
                </a:lnTo>
                <a:lnTo>
                  <a:pt x="77597" y="25399"/>
                </a:lnTo>
                <a:lnTo>
                  <a:pt x="68072" y="12699"/>
                </a:lnTo>
                <a:lnTo>
                  <a:pt x="55372" y="4825"/>
                </a:lnTo>
                <a:lnTo>
                  <a:pt x="42799" y="0"/>
                </a:lnTo>
                <a:close/>
                <a:moveTo>
                  <a:pt x="77597" y="25399"/>
                </a:moveTo>
                <a:lnTo>
                  <a:pt x="42799" y="25399"/>
                </a:lnTo>
                <a:lnTo>
                  <a:pt x="47498" y="30225"/>
                </a:lnTo>
                <a:lnTo>
                  <a:pt x="50673" y="30225"/>
                </a:lnTo>
                <a:lnTo>
                  <a:pt x="50673" y="34924"/>
                </a:lnTo>
                <a:lnTo>
                  <a:pt x="55372" y="42925"/>
                </a:lnTo>
                <a:lnTo>
                  <a:pt x="77597" y="42925"/>
                </a:lnTo>
                <a:lnTo>
                  <a:pt x="77597" y="25399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2" name="CustomShape 910"/>
          <p:cNvSpPr/>
          <p:nvPr/>
        </p:nvSpPr>
        <p:spPr>
          <a:xfrm>
            <a:off x="8392680" y="4963680"/>
            <a:ext cx="124200" cy="142920"/>
          </a:xfrm>
          <a:custGeom>
            <a:avLst/>
            <a:gdLst/>
            <a:ahLst/>
            <a:rect l="l" t="t" r="r" b="b"/>
            <a:pathLst>
              <a:path w="125095" h="143510">
                <a:moveTo>
                  <a:pt x="60832" y="0"/>
                </a:moveTo>
                <a:lnTo>
                  <a:pt x="48005" y="4825"/>
                </a:lnTo>
                <a:lnTo>
                  <a:pt x="33654" y="8000"/>
                </a:lnTo>
                <a:lnTo>
                  <a:pt x="25653" y="12699"/>
                </a:lnTo>
                <a:lnTo>
                  <a:pt x="16001" y="20700"/>
                </a:lnTo>
                <a:lnTo>
                  <a:pt x="8000" y="35051"/>
                </a:lnTo>
                <a:lnTo>
                  <a:pt x="3175" y="47751"/>
                </a:lnTo>
                <a:lnTo>
                  <a:pt x="0" y="60451"/>
                </a:lnTo>
                <a:lnTo>
                  <a:pt x="0" y="85978"/>
                </a:lnTo>
                <a:lnTo>
                  <a:pt x="16001" y="125729"/>
                </a:lnTo>
                <a:lnTo>
                  <a:pt x="48005" y="143255"/>
                </a:lnTo>
                <a:lnTo>
                  <a:pt x="73659" y="143255"/>
                </a:lnTo>
                <a:lnTo>
                  <a:pt x="81660" y="138429"/>
                </a:lnTo>
                <a:lnTo>
                  <a:pt x="91312" y="133730"/>
                </a:lnTo>
                <a:lnTo>
                  <a:pt x="99313" y="125729"/>
                </a:lnTo>
                <a:lnTo>
                  <a:pt x="124967" y="125729"/>
                </a:lnTo>
                <a:lnTo>
                  <a:pt x="124967" y="113029"/>
                </a:lnTo>
                <a:lnTo>
                  <a:pt x="60832" y="113029"/>
                </a:lnTo>
                <a:lnTo>
                  <a:pt x="48005" y="108203"/>
                </a:lnTo>
                <a:lnTo>
                  <a:pt x="38480" y="98678"/>
                </a:lnTo>
                <a:lnTo>
                  <a:pt x="30479" y="85978"/>
                </a:lnTo>
                <a:lnTo>
                  <a:pt x="25653" y="73278"/>
                </a:lnTo>
                <a:lnTo>
                  <a:pt x="30479" y="55752"/>
                </a:lnTo>
                <a:lnTo>
                  <a:pt x="38480" y="42925"/>
                </a:lnTo>
                <a:lnTo>
                  <a:pt x="48005" y="35051"/>
                </a:lnTo>
                <a:lnTo>
                  <a:pt x="124967" y="35051"/>
                </a:lnTo>
                <a:lnTo>
                  <a:pt x="124967" y="20700"/>
                </a:lnTo>
                <a:lnTo>
                  <a:pt x="99313" y="20700"/>
                </a:lnTo>
                <a:lnTo>
                  <a:pt x="91312" y="12699"/>
                </a:lnTo>
                <a:lnTo>
                  <a:pt x="81660" y="8000"/>
                </a:lnTo>
                <a:lnTo>
                  <a:pt x="73659" y="4825"/>
                </a:lnTo>
                <a:lnTo>
                  <a:pt x="60832" y="0"/>
                </a:lnTo>
                <a:close/>
                <a:moveTo>
                  <a:pt x="124967" y="125729"/>
                </a:moveTo>
                <a:lnTo>
                  <a:pt x="99313" y="125729"/>
                </a:lnTo>
                <a:lnTo>
                  <a:pt x="99313" y="143255"/>
                </a:lnTo>
                <a:lnTo>
                  <a:pt x="124967" y="143255"/>
                </a:lnTo>
                <a:lnTo>
                  <a:pt x="124967" y="125729"/>
                </a:lnTo>
                <a:close/>
                <a:moveTo>
                  <a:pt x="124967" y="35051"/>
                </a:moveTo>
                <a:lnTo>
                  <a:pt x="73659" y="35051"/>
                </a:lnTo>
                <a:lnTo>
                  <a:pt x="86486" y="42925"/>
                </a:lnTo>
                <a:lnTo>
                  <a:pt x="91312" y="60451"/>
                </a:lnTo>
                <a:lnTo>
                  <a:pt x="94487" y="73278"/>
                </a:lnTo>
                <a:lnTo>
                  <a:pt x="91312" y="85978"/>
                </a:lnTo>
                <a:lnTo>
                  <a:pt x="86486" y="98678"/>
                </a:lnTo>
                <a:lnTo>
                  <a:pt x="73659" y="108203"/>
                </a:lnTo>
                <a:lnTo>
                  <a:pt x="60832" y="113029"/>
                </a:lnTo>
                <a:lnTo>
                  <a:pt x="124967" y="113029"/>
                </a:lnTo>
                <a:lnTo>
                  <a:pt x="124967" y="35051"/>
                </a:lnTo>
                <a:close/>
                <a:moveTo>
                  <a:pt x="124967" y="4825"/>
                </a:moveTo>
                <a:lnTo>
                  <a:pt x="99313" y="4825"/>
                </a:lnTo>
                <a:lnTo>
                  <a:pt x="99313" y="20700"/>
                </a:lnTo>
                <a:lnTo>
                  <a:pt x="124967" y="20700"/>
                </a:lnTo>
                <a:lnTo>
                  <a:pt x="124967" y="4825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3" name="CustomShape 911"/>
          <p:cNvSpPr/>
          <p:nvPr/>
        </p:nvSpPr>
        <p:spPr>
          <a:xfrm>
            <a:off x="7399080" y="5240880"/>
            <a:ext cx="126360" cy="179640"/>
          </a:xfrm>
          <a:custGeom>
            <a:avLst/>
            <a:gdLst/>
            <a:ahLst/>
            <a:rect l="l" t="t" r="r" b="b"/>
            <a:pathLst>
              <a:path w="127000" h="180339">
                <a:moveTo>
                  <a:pt x="73659" y="37845"/>
                </a:moveTo>
                <a:lnTo>
                  <a:pt x="51180" y="37845"/>
                </a:lnTo>
                <a:lnTo>
                  <a:pt x="38480" y="42544"/>
                </a:lnTo>
                <a:lnTo>
                  <a:pt x="30479" y="52069"/>
                </a:lnTo>
                <a:lnTo>
                  <a:pt x="20827" y="55244"/>
                </a:lnTo>
                <a:lnTo>
                  <a:pt x="12826" y="67817"/>
                </a:lnTo>
                <a:lnTo>
                  <a:pt x="4825" y="82041"/>
                </a:lnTo>
                <a:lnTo>
                  <a:pt x="0" y="94614"/>
                </a:lnTo>
                <a:lnTo>
                  <a:pt x="0" y="124586"/>
                </a:lnTo>
                <a:lnTo>
                  <a:pt x="4825" y="141985"/>
                </a:lnTo>
                <a:lnTo>
                  <a:pt x="12826" y="154558"/>
                </a:lnTo>
                <a:lnTo>
                  <a:pt x="20827" y="167258"/>
                </a:lnTo>
                <a:lnTo>
                  <a:pt x="30479" y="171957"/>
                </a:lnTo>
                <a:lnTo>
                  <a:pt x="38480" y="176656"/>
                </a:lnTo>
                <a:lnTo>
                  <a:pt x="51180" y="179831"/>
                </a:lnTo>
                <a:lnTo>
                  <a:pt x="73659" y="179831"/>
                </a:lnTo>
                <a:lnTo>
                  <a:pt x="81660" y="176656"/>
                </a:lnTo>
                <a:lnTo>
                  <a:pt x="91312" y="171957"/>
                </a:lnTo>
                <a:lnTo>
                  <a:pt x="99313" y="167258"/>
                </a:lnTo>
                <a:lnTo>
                  <a:pt x="126491" y="167258"/>
                </a:lnTo>
                <a:lnTo>
                  <a:pt x="126491" y="149859"/>
                </a:lnTo>
                <a:lnTo>
                  <a:pt x="65658" y="149859"/>
                </a:lnTo>
                <a:lnTo>
                  <a:pt x="51180" y="145160"/>
                </a:lnTo>
                <a:lnTo>
                  <a:pt x="38480" y="137286"/>
                </a:lnTo>
                <a:lnTo>
                  <a:pt x="30479" y="124586"/>
                </a:lnTo>
                <a:lnTo>
                  <a:pt x="30479" y="94614"/>
                </a:lnTo>
                <a:lnTo>
                  <a:pt x="38480" y="82041"/>
                </a:lnTo>
                <a:lnTo>
                  <a:pt x="51180" y="72516"/>
                </a:lnTo>
                <a:lnTo>
                  <a:pt x="65658" y="67817"/>
                </a:lnTo>
                <a:lnTo>
                  <a:pt x="126491" y="67817"/>
                </a:lnTo>
                <a:lnTo>
                  <a:pt x="126491" y="52069"/>
                </a:lnTo>
                <a:lnTo>
                  <a:pt x="99313" y="52069"/>
                </a:lnTo>
                <a:lnTo>
                  <a:pt x="91312" y="47370"/>
                </a:lnTo>
                <a:lnTo>
                  <a:pt x="81660" y="42544"/>
                </a:lnTo>
                <a:lnTo>
                  <a:pt x="73659" y="37845"/>
                </a:lnTo>
                <a:close/>
                <a:moveTo>
                  <a:pt x="126491" y="167258"/>
                </a:moveTo>
                <a:lnTo>
                  <a:pt x="99313" y="167258"/>
                </a:lnTo>
                <a:lnTo>
                  <a:pt x="99313" y="176656"/>
                </a:lnTo>
                <a:lnTo>
                  <a:pt x="126491" y="176656"/>
                </a:lnTo>
                <a:lnTo>
                  <a:pt x="126491" y="167258"/>
                </a:lnTo>
                <a:close/>
                <a:moveTo>
                  <a:pt x="126491" y="67817"/>
                </a:moveTo>
                <a:lnTo>
                  <a:pt x="65658" y="67817"/>
                </a:lnTo>
                <a:lnTo>
                  <a:pt x="78485" y="72516"/>
                </a:lnTo>
                <a:lnTo>
                  <a:pt x="86486" y="82041"/>
                </a:lnTo>
                <a:lnTo>
                  <a:pt x="96011" y="94614"/>
                </a:lnTo>
                <a:lnTo>
                  <a:pt x="99313" y="112013"/>
                </a:lnTo>
                <a:lnTo>
                  <a:pt x="96011" y="124586"/>
                </a:lnTo>
                <a:lnTo>
                  <a:pt x="91312" y="137286"/>
                </a:lnTo>
                <a:lnTo>
                  <a:pt x="78485" y="145160"/>
                </a:lnTo>
                <a:lnTo>
                  <a:pt x="65658" y="149859"/>
                </a:lnTo>
                <a:lnTo>
                  <a:pt x="126491" y="149859"/>
                </a:lnTo>
                <a:lnTo>
                  <a:pt x="126491" y="67817"/>
                </a:lnTo>
                <a:close/>
                <a:moveTo>
                  <a:pt x="126491" y="0"/>
                </a:moveTo>
                <a:lnTo>
                  <a:pt x="99313" y="0"/>
                </a:lnTo>
                <a:lnTo>
                  <a:pt x="99313" y="52069"/>
                </a:lnTo>
                <a:lnTo>
                  <a:pt x="126491" y="52069"/>
                </a:lnTo>
                <a:lnTo>
                  <a:pt x="126491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4" name="CustomShape 912"/>
          <p:cNvSpPr/>
          <p:nvPr/>
        </p:nvSpPr>
        <p:spPr>
          <a:xfrm>
            <a:off x="7542360" y="5279040"/>
            <a:ext cx="127440" cy="141480"/>
          </a:xfrm>
          <a:custGeom>
            <a:avLst/>
            <a:gdLst/>
            <a:ahLst/>
            <a:rect l="l" t="t" r="r" b="b"/>
            <a:pathLst>
              <a:path w="128270" h="142239">
                <a:moveTo>
                  <a:pt x="72644" y="0"/>
                </a:moveTo>
                <a:lnTo>
                  <a:pt x="47371" y="0"/>
                </a:lnTo>
                <a:lnTo>
                  <a:pt x="37973" y="4698"/>
                </a:lnTo>
                <a:lnTo>
                  <a:pt x="7874" y="29971"/>
                </a:lnTo>
                <a:lnTo>
                  <a:pt x="0" y="56641"/>
                </a:lnTo>
                <a:lnTo>
                  <a:pt x="0" y="86613"/>
                </a:lnTo>
                <a:lnTo>
                  <a:pt x="3175" y="99186"/>
                </a:lnTo>
                <a:lnTo>
                  <a:pt x="7874" y="111759"/>
                </a:lnTo>
                <a:lnTo>
                  <a:pt x="15748" y="121284"/>
                </a:lnTo>
                <a:lnTo>
                  <a:pt x="25273" y="133857"/>
                </a:lnTo>
                <a:lnTo>
                  <a:pt x="37973" y="138556"/>
                </a:lnTo>
                <a:lnTo>
                  <a:pt x="50546" y="141731"/>
                </a:lnTo>
                <a:lnTo>
                  <a:pt x="77470" y="141731"/>
                </a:lnTo>
                <a:lnTo>
                  <a:pt x="85344" y="138556"/>
                </a:lnTo>
                <a:lnTo>
                  <a:pt x="93218" y="133857"/>
                </a:lnTo>
                <a:lnTo>
                  <a:pt x="98044" y="124459"/>
                </a:lnTo>
                <a:lnTo>
                  <a:pt x="128016" y="124459"/>
                </a:lnTo>
                <a:lnTo>
                  <a:pt x="128016" y="111759"/>
                </a:lnTo>
                <a:lnTo>
                  <a:pt x="63246" y="111759"/>
                </a:lnTo>
                <a:lnTo>
                  <a:pt x="50546" y="107060"/>
                </a:lnTo>
                <a:lnTo>
                  <a:pt x="37973" y="99186"/>
                </a:lnTo>
                <a:lnTo>
                  <a:pt x="29972" y="86613"/>
                </a:lnTo>
                <a:lnTo>
                  <a:pt x="29972" y="56641"/>
                </a:lnTo>
                <a:lnTo>
                  <a:pt x="37973" y="44068"/>
                </a:lnTo>
                <a:lnTo>
                  <a:pt x="50546" y="34670"/>
                </a:lnTo>
                <a:lnTo>
                  <a:pt x="63246" y="29971"/>
                </a:lnTo>
                <a:lnTo>
                  <a:pt x="128016" y="29971"/>
                </a:lnTo>
                <a:lnTo>
                  <a:pt x="128016" y="22097"/>
                </a:lnTo>
                <a:lnTo>
                  <a:pt x="98044" y="22097"/>
                </a:lnTo>
                <a:lnTo>
                  <a:pt x="93218" y="14223"/>
                </a:lnTo>
                <a:lnTo>
                  <a:pt x="85344" y="4698"/>
                </a:lnTo>
                <a:lnTo>
                  <a:pt x="72644" y="0"/>
                </a:lnTo>
                <a:close/>
                <a:moveTo>
                  <a:pt x="128016" y="124459"/>
                </a:moveTo>
                <a:lnTo>
                  <a:pt x="98044" y="124459"/>
                </a:lnTo>
                <a:lnTo>
                  <a:pt x="98044" y="138556"/>
                </a:lnTo>
                <a:lnTo>
                  <a:pt x="128016" y="138556"/>
                </a:lnTo>
                <a:lnTo>
                  <a:pt x="128016" y="124459"/>
                </a:lnTo>
                <a:close/>
                <a:moveTo>
                  <a:pt x="128016" y="29971"/>
                </a:moveTo>
                <a:lnTo>
                  <a:pt x="63246" y="29971"/>
                </a:lnTo>
                <a:lnTo>
                  <a:pt x="77470" y="34670"/>
                </a:lnTo>
                <a:lnTo>
                  <a:pt x="85344" y="44068"/>
                </a:lnTo>
                <a:lnTo>
                  <a:pt x="93218" y="56641"/>
                </a:lnTo>
                <a:lnTo>
                  <a:pt x="98044" y="74040"/>
                </a:lnTo>
                <a:lnTo>
                  <a:pt x="93218" y="86613"/>
                </a:lnTo>
                <a:lnTo>
                  <a:pt x="85344" y="99186"/>
                </a:lnTo>
                <a:lnTo>
                  <a:pt x="77470" y="107060"/>
                </a:lnTo>
                <a:lnTo>
                  <a:pt x="63246" y="111759"/>
                </a:lnTo>
                <a:lnTo>
                  <a:pt x="128016" y="111759"/>
                </a:lnTo>
                <a:lnTo>
                  <a:pt x="128016" y="29971"/>
                </a:lnTo>
                <a:close/>
                <a:moveTo>
                  <a:pt x="128016" y="4698"/>
                </a:moveTo>
                <a:lnTo>
                  <a:pt x="98044" y="4698"/>
                </a:lnTo>
                <a:lnTo>
                  <a:pt x="98044" y="22097"/>
                </a:lnTo>
                <a:lnTo>
                  <a:pt x="128016" y="22097"/>
                </a:lnTo>
                <a:lnTo>
                  <a:pt x="128016" y="4698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5" name="CustomShape 913"/>
          <p:cNvSpPr/>
          <p:nvPr/>
        </p:nvSpPr>
        <p:spPr>
          <a:xfrm>
            <a:off x="7688520" y="5279040"/>
            <a:ext cx="77400" cy="141480"/>
          </a:xfrm>
          <a:custGeom>
            <a:avLst/>
            <a:gdLst/>
            <a:ahLst/>
            <a:rect l="l" t="t" r="r" b="b"/>
            <a:pathLst>
              <a:path w="78104" h="142239">
                <a:moveTo>
                  <a:pt x="22225" y="94487"/>
                </a:moveTo>
                <a:lnTo>
                  <a:pt x="0" y="94487"/>
                </a:lnTo>
                <a:lnTo>
                  <a:pt x="0" y="116585"/>
                </a:lnTo>
                <a:lnTo>
                  <a:pt x="9525" y="129158"/>
                </a:lnTo>
                <a:lnTo>
                  <a:pt x="22225" y="141731"/>
                </a:lnTo>
                <a:lnTo>
                  <a:pt x="52324" y="141731"/>
                </a:lnTo>
                <a:lnTo>
                  <a:pt x="65024" y="129158"/>
                </a:lnTo>
                <a:lnTo>
                  <a:pt x="73025" y="116585"/>
                </a:lnTo>
                <a:lnTo>
                  <a:pt x="34925" y="116585"/>
                </a:lnTo>
                <a:lnTo>
                  <a:pt x="25400" y="111759"/>
                </a:lnTo>
                <a:lnTo>
                  <a:pt x="25400" y="103885"/>
                </a:lnTo>
                <a:lnTo>
                  <a:pt x="22225" y="94487"/>
                </a:lnTo>
                <a:close/>
                <a:moveTo>
                  <a:pt x="39624" y="0"/>
                </a:moveTo>
                <a:lnTo>
                  <a:pt x="25400" y="4698"/>
                </a:lnTo>
                <a:lnTo>
                  <a:pt x="12700" y="14223"/>
                </a:lnTo>
                <a:lnTo>
                  <a:pt x="4699" y="26796"/>
                </a:lnTo>
                <a:lnTo>
                  <a:pt x="4699" y="51942"/>
                </a:lnTo>
                <a:lnTo>
                  <a:pt x="9525" y="61467"/>
                </a:lnTo>
                <a:lnTo>
                  <a:pt x="9525" y="64515"/>
                </a:lnTo>
                <a:lnTo>
                  <a:pt x="17399" y="74040"/>
                </a:lnTo>
                <a:lnTo>
                  <a:pt x="22225" y="74040"/>
                </a:lnTo>
                <a:lnTo>
                  <a:pt x="25400" y="77215"/>
                </a:lnTo>
                <a:lnTo>
                  <a:pt x="34925" y="81914"/>
                </a:lnTo>
                <a:lnTo>
                  <a:pt x="39624" y="86613"/>
                </a:lnTo>
                <a:lnTo>
                  <a:pt x="47625" y="86613"/>
                </a:lnTo>
                <a:lnTo>
                  <a:pt x="47625" y="91312"/>
                </a:lnTo>
                <a:lnTo>
                  <a:pt x="52324" y="94487"/>
                </a:lnTo>
                <a:lnTo>
                  <a:pt x="52324" y="107060"/>
                </a:lnTo>
                <a:lnTo>
                  <a:pt x="42799" y="116585"/>
                </a:lnTo>
                <a:lnTo>
                  <a:pt x="73025" y="116585"/>
                </a:lnTo>
                <a:lnTo>
                  <a:pt x="77724" y="99186"/>
                </a:lnTo>
                <a:lnTo>
                  <a:pt x="77724" y="86613"/>
                </a:lnTo>
                <a:lnTo>
                  <a:pt x="73025" y="74040"/>
                </a:lnTo>
                <a:lnTo>
                  <a:pt x="65024" y="64515"/>
                </a:lnTo>
                <a:lnTo>
                  <a:pt x="52324" y="61467"/>
                </a:lnTo>
                <a:lnTo>
                  <a:pt x="47625" y="56641"/>
                </a:lnTo>
                <a:lnTo>
                  <a:pt x="42799" y="56641"/>
                </a:lnTo>
                <a:lnTo>
                  <a:pt x="30099" y="47243"/>
                </a:lnTo>
                <a:lnTo>
                  <a:pt x="30099" y="29971"/>
                </a:lnTo>
                <a:lnTo>
                  <a:pt x="34925" y="26796"/>
                </a:lnTo>
                <a:lnTo>
                  <a:pt x="73025" y="26796"/>
                </a:lnTo>
                <a:lnTo>
                  <a:pt x="65024" y="14223"/>
                </a:lnTo>
                <a:lnTo>
                  <a:pt x="55499" y="4698"/>
                </a:lnTo>
                <a:lnTo>
                  <a:pt x="39624" y="0"/>
                </a:lnTo>
                <a:close/>
                <a:moveTo>
                  <a:pt x="73025" y="26796"/>
                </a:moveTo>
                <a:lnTo>
                  <a:pt x="42799" y="26796"/>
                </a:lnTo>
                <a:lnTo>
                  <a:pt x="47625" y="29971"/>
                </a:lnTo>
                <a:lnTo>
                  <a:pt x="52324" y="34670"/>
                </a:lnTo>
                <a:lnTo>
                  <a:pt x="52324" y="39369"/>
                </a:lnTo>
                <a:lnTo>
                  <a:pt x="77724" y="39369"/>
                </a:lnTo>
                <a:lnTo>
                  <a:pt x="73025" y="26796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6" name="CustomShape 914"/>
          <p:cNvSpPr/>
          <p:nvPr/>
        </p:nvSpPr>
        <p:spPr>
          <a:xfrm>
            <a:off x="7848720" y="5283720"/>
            <a:ext cx="60120" cy="133920"/>
          </a:xfrm>
          <a:custGeom>
            <a:avLst/>
            <a:gdLst/>
            <a:ahLst/>
            <a:rect l="l" t="t" r="r" b="b"/>
            <a:pathLst>
              <a:path w="60959" h="134620">
                <a:moveTo>
                  <a:pt x="25653" y="0"/>
                </a:moveTo>
                <a:lnTo>
                  <a:pt x="0" y="0"/>
                </a:lnTo>
                <a:lnTo>
                  <a:pt x="0" y="134111"/>
                </a:lnTo>
                <a:lnTo>
                  <a:pt x="30479" y="134111"/>
                </a:lnTo>
                <a:lnTo>
                  <a:pt x="30479" y="47370"/>
                </a:lnTo>
                <a:lnTo>
                  <a:pt x="35305" y="39496"/>
                </a:lnTo>
                <a:lnTo>
                  <a:pt x="43306" y="29971"/>
                </a:lnTo>
                <a:lnTo>
                  <a:pt x="60959" y="25272"/>
                </a:lnTo>
                <a:lnTo>
                  <a:pt x="60959" y="17398"/>
                </a:lnTo>
                <a:lnTo>
                  <a:pt x="25653" y="17398"/>
                </a:lnTo>
                <a:lnTo>
                  <a:pt x="25653" y="0"/>
                </a:lnTo>
                <a:close/>
                <a:moveTo>
                  <a:pt x="60959" y="0"/>
                </a:moveTo>
                <a:lnTo>
                  <a:pt x="43306" y="0"/>
                </a:lnTo>
                <a:lnTo>
                  <a:pt x="35305" y="9524"/>
                </a:lnTo>
                <a:lnTo>
                  <a:pt x="25653" y="17398"/>
                </a:lnTo>
                <a:lnTo>
                  <a:pt x="60959" y="17398"/>
                </a:lnTo>
                <a:lnTo>
                  <a:pt x="60959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7" name="CustomShape 915"/>
          <p:cNvSpPr/>
          <p:nvPr/>
        </p:nvSpPr>
        <p:spPr>
          <a:xfrm>
            <a:off x="7914240" y="5279040"/>
            <a:ext cx="123120" cy="141480"/>
          </a:xfrm>
          <a:custGeom>
            <a:avLst/>
            <a:gdLst/>
            <a:ahLst/>
            <a:rect l="l" t="t" r="r" b="b"/>
            <a:pathLst>
              <a:path w="123825" h="142239">
                <a:moveTo>
                  <a:pt x="72771" y="0"/>
                </a:moveTo>
                <a:lnTo>
                  <a:pt x="45847" y="0"/>
                </a:lnTo>
                <a:lnTo>
                  <a:pt x="33274" y="4698"/>
                </a:lnTo>
                <a:lnTo>
                  <a:pt x="25273" y="14223"/>
                </a:lnTo>
                <a:lnTo>
                  <a:pt x="12700" y="22097"/>
                </a:lnTo>
                <a:lnTo>
                  <a:pt x="7874" y="34670"/>
                </a:lnTo>
                <a:lnTo>
                  <a:pt x="3175" y="47243"/>
                </a:lnTo>
                <a:lnTo>
                  <a:pt x="0" y="61467"/>
                </a:lnTo>
                <a:lnTo>
                  <a:pt x="0" y="86613"/>
                </a:lnTo>
                <a:lnTo>
                  <a:pt x="3175" y="99186"/>
                </a:lnTo>
                <a:lnTo>
                  <a:pt x="7874" y="111759"/>
                </a:lnTo>
                <a:lnTo>
                  <a:pt x="15875" y="121284"/>
                </a:lnTo>
                <a:lnTo>
                  <a:pt x="25273" y="133857"/>
                </a:lnTo>
                <a:lnTo>
                  <a:pt x="33274" y="138556"/>
                </a:lnTo>
                <a:lnTo>
                  <a:pt x="45847" y="141731"/>
                </a:lnTo>
                <a:lnTo>
                  <a:pt x="80772" y="141731"/>
                </a:lnTo>
                <a:lnTo>
                  <a:pt x="93345" y="129158"/>
                </a:lnTo>
                <a:lnTo>
                  <a:pt x="107569" y="116585"/>
                </a:lnTo>
                <a:lnTo>
                  <a:pt x="110342" y="111759"/>
                </a:lnTo>
                <a:lnTo>
                  <a:pt x="45847" y="111759"/>
                </a:lnTo>
                <a:lnTo>
                  <a:pt x="37973" y="103885"/>
                </a:lnTo>
                <a:lnTo>
                  <a:pt x="30099" y="94487"/>
                </a:lnTo>
                <a:lnTo>
                  <a:pt x="25273" y="81914"/>
                </a:lnTo>
                <a:lnTo>
                  <a:pt x="123444" y="81914"/>
                </a:lnTo>
                <a:lnTo>
                  <a:pt x="123444" y="74040"/>
                </a:lnTo>
                <a:lnTo>
                  <a:pt x="120269" y="61467"/>
                </a:lnTo>
                <a:lnTo>
                  <a:pt x="120269" y="56641"/>
                </a:lnTo>
                <a:lnTo>
                  <a:pt x="25273" y="56641"/>
                </a:lnTo>
                <a:lnTo>
                  <a:pt x="30099" y="47243"/>
                </a:lnTo>
                <a:lnTo>
                  <a:pt x="37973" y="39369"/>
                </a:lnTo>
                <a:lnTo>
                  <a:pt x="45847" y="29971"/>
                </a:lnTo>
                <a:lnTo>
                  <a:pt x="110744" y="29971"/>
                </a:lnTo>
                <a:lnTo>
                  <a:pt x="102870" y="17271"/>
                </a:lnTo>
                <a:lnTo>
                  <a:pt x="90170" y="9397"/>
                </a:lnTo>
                <a:lnTo>
                  <a:pt x="72771" y="0"/>
                </a:lnTo>
                <a:close/>
                <a:moveTo>
                  <a:pt x="120269" y="94487"/>
                </a:moveTo>
                <a:lnTo>
                  <a:pt x="90170" y="94487"/>
                </a:lnTo>
                <a:lnTo>
                  <a:pt x="77597" y="107060"/>
                </a:lnTo>
                <a:lnTo>
                  <a:pt x="68072" y="111759"/>
                </a:lnTo>
                <a:lnTo>
                  <a:pt x="110342" y="111759"/>
                </a:lnTo>
                <a:lnTo>
                  <a:pt x="120269" y="94487"/>
                </a:lnTo>
                <a:close/>
                <a:moveTo>
                  <a:pt x="110744" y="29971"/>
                </a:moveTo>
                <a:lnTo>
                  <a:pt x="72771" y="29971"/>
                </a:lnTo>
                <a:lnTo>
                  <a:pt x="80772" y="34670"/>
                </a:lnTo>
                <a:lnTo>
                  <a:pt x="90170" y="44068"/>
                </a:lnTo>
                <a:lnTo>
                  <a:pt x="93345" y="56641"/>
                </a:lnTo>
                <a:lnTo>
                  <a:pt x="120269" y="56641"/>
                </a:lnTo>
                <a:lnTo>
                  <a:pt x="120269" y="51942"/>
                </a:lnTo>
                <a:lnTo>
                  <a:pt x="115570" y="39369"/>
                </a:lnTo>
                <a:lnTo>
                  <a:pt x="110744" y="29971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8" name="CustomShape 916"/>
          <p:cNvSpPr/>
          <p:nvPr/>
        </p:nvSpPr>
        <p:spPr>
          <a:xfrm>
            <a:off x="8046720" y="5279040"/>
            <a:ext cx="77400" cy="141480"/>
          </a:xfrm>
          <a:custGeom>
            <a:avLst/>
            <a:gdLst/>
            <a:ahLst/>
            <a:rect l="l" t="t" r="r" b="b"/>
            <a:pathLst>
              <a:path w="78104" h="142239">
                <a:moveTo>
                  <a:pt x="25400" y="94487"/>
                </a:moveTo>
                <a:lnTo>
                  <a:pt x="0" y="94487"/>
                </a:lnTo>
                <a:lnTo>
                  <a:pt x="4699" y="116585"/>
                </a:lnTo>
                <a:lnTo>
                  <a:pt x="12700" y="129158"/>
                </a:lnTo>
                <a:lnTo>
                  <a:pt x="25400" y="141731"/>
                </a:lnTo>
                <a:lnTo>
                  <a:pt x="55499" y="141731"/>
                </a:lnTo>
                <a:lnTo>
                  <a:pt x="68199" y="129158"/>
                </a:lnTo>
                <a:lnTo>
                  <a:pt x="77724" y="116585"/>
                </a:lnTo>
                <a:lnTo>
                  <a:pt x="34925" y="116585"/>
                </a:lnTo>
                <a:lnTo>
                  <a:pt x="30099" y="111759"/>
                </a:lnTo>
                <a:lnTo>
                  <a:pt x="25400" y="103885"/>
                </a:lnTo>
                <a:lnTo>
                  <a:pt x="25400" y="94487"/>
                </a:lnTo>
                <a:close/>
                <a:moveTo>
                  <a:pt x="42799" y="0"/>
                </a:moveTo>
                <a:lnTo>
                  <a:pt x="25400" y="4698"/>
                </a:lnTo>
                <a:lnTo>
                  <a:pt x="17399" y="14223"/>
                </a:lnTo>
                <a:lnTo>
                  <a:pt x="7874" y="26796"/>
                </a:lnTo>
                <a:lnTo>
                  <a:pt x="4699" y="44068"/>
                </a:lnTo>
                <a:lnTo>
                  <a:pt x="4699" y="51942"/>
                </a:lnTo>
                <a:lnTo>
                  <a:pt x="7874" y="61467"/>
                </a:lnTo>
                <a:lnTo>
                  <a:pt x="12700" y="64515"/>
                </a:lnTo>
                <a:lnTo>
                  <a:pt x="17399" y="74040"/>
                </a:lnTo>
                <a:lnTo>
                  <a:pt x="22225" y="74040"/>
                </a:lnTo>
                <a:lnTo>
                  <a:pt x="30099" y="77215"/>
                </a:lnTo>
                <a:lnTo>
                  <a:pt x="34925" y="81914"/>
                </a:lnTo>
                <a:lnTo>
                  <a:pt x="38100" y="86613"/>
                </a:lnTo>
                <a:lnTo>
                  <a:pt x="47625" y="86613"/>
                </a:lnTo>
                <a:lnTo>
                  <a:pt x="52324" y="91312"/>
                </a:lnTo>
                <a:lnTo>
                  <a:pt x="52324" y="94487"/>
                </a:lnTo>
                <a:lnTo>
                  <a:pt x="55499" y="103885"/>
                </a:lnTo>
                <a:lnTo>
                  <a:pt x="52324" y="107060"/>
                </a:lnTo>
                <a:lnTo>
                  <a:pt x="52324" y="111759"/>
                </a:lnTo>
                <a:lnTo>
                  <a:pt x="47625" y="116585"/>
                </a:lnTo>
                <a:lnTo>
                  <a:pt x="77724" y="116585"/>
                </a:lnTo>
                <a:lnTo>
                  <a:pt x="77724" y="86613"/>
                </a:lnTo>
                <a:lnTo>
                  <a:pt x="73025" y="74040"/>
                </a:lnTo>
                <a:lnTo>
                  <a:pt x="65024" y="64515"/>
                </a:lnTo>
                <a:lnTo>
                  <a:pt x="52324" y="61467"/>
                </a:lnTo>
                <a:lnTo>
                  <a:pt x="52324" y="56641"/>
                </a:lnTo>
                <a:lnTo>
                  <a:pt x="47625" y="56641"/>
                </a:lnTo>
                <a:lnTo>
                  <a:pt x="34925" y="47243"/>
                </a:lnTo>
                <a:lnTo>
                  <a:pt x="30099" y="39369"/>
                </a:lnTo>
                <a:lnTo>
                  <a:pt x="30099" y="34670"/>
                </a:lnTo>
                <a:lnTo>
                  <a:pt x="34925" y="29971"/>
                </a:lnTo>
                <a:lnTo>
                  <a:pt x="34925" y="26796"/>
                </a:lnTo>
                <a:lnTo>
                  <a:pt x="73025" y="26796"/>
                </a:lnTo>
                <a:lnTo>
                  <a:pt x="68199" y="14223"/>
                </a:lnTo>
                <a:lnTo>
                  <a:pt x="55499" y="4698"/>
                </a:lnTo>
                <a:lnTo>
                  <a:pt x="42799" y="0"/>
                </a:lnTo>
                <a:close/>
                <a:moveTo>
                  <a:pt x="73025" y="26796"/>
                </a:moveTo>
                <a:lnTo>
                  <a:pt x="47625" y="26796"/>
                </a:lnTo>
                <a:lnTo>
                  <a:pt x="47625" y="29971"/>
                </a:lnTo>
                <a:lnTo>
                  <a:pt x="52324" y="34670"/>
                </a:lnTo>
                <a:lnTo>
                  <a:pt x="52324" y="39369"/>
                </a:lnTo>
                <a:lnTo>
                  <a:pt x="77724" y="39369"/>
                </a:lnTo>
                <a:lnTo>
                  <a:pt x="73025" y="26796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9" name="CustomShape 917"/>
          <p:cNvSpPr/>
          <p:nvPr/>
        </p:nvSpPr>
        <p:spPr>
          <a:xfrm>
            <a:off x="8167680" y="5308920"/>
            <a:ext cx="360" cy="108360"/>
          </a:xfrm>
          <a:custGeom>
            <a:avLst/>
            <a:gdLst/>
            <a:ahLst/>
            <a:rect l="l" t="t" r="r" b="b"/>
            <a:pathLst>
              <a:path w="0" h="109220">
                <a:moveTo>
                  <a:pt x="0" y="0"/>
                </a:moveTo>
                <a:lnTo>
                  <a:pt x="0" y="108966"/>
                </a:lnTo>
              </a:path>
            </a:pathLst>
          </a:custGeom>
          <a:noFill/>
          <a:ln w="2484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30" name="CustomShape 918"/>
          <p:cNvSpPr/>
          <p:nvPr/>
        </p:nvSpPr>
        <p:spPr>
          <a:xfrm>
            <a:off x="8138160" y="5296320"/>
            <a:ext cx="63360" cy="360"/>
          </a:xfrm>
          <a:custGeom>
            <a:avLst/>
            <a:gdLst/>
            <a:ahLst/>
            <a:rect l="l" t="t" r="r" b="b"/>
            <a:pathLst>
              <a:path w="64134" h="0">
                <a:moveTo>
                  <a:pt x="0" y="0"/>
                </a:moveTo>
                <a:lnTo>
                  <a:pt x="64008" y="0"/>
                </a:lnTo>
              </a:path>
            </a:pathLst>
          </a:custGeom>
          <a:noFill/>
          <a:ln w="2520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31" name="CustomShape 919"/>
          <p:cNvSpPr/>
          <p:nvPr/>
        </p:nvSpPr>
        <p:spPr>
          <a:xfrm>
            <a:off x="8155440" y="5262480"/>
            <a:ext cx="24840" cy="360"/>
          </a:xfrm>
          <a:custGeom>
            <a:avLst/>
            <a:gdLst/>
            <a:ahLst/>
            <a:rect l="l" t="t" r="r" b="b"/>
            <a:pathLst>
              <a:path w="25400" h="0">
                <a:moveTo>
                  <a:pt x="0" y="0"/>
                </a:moveTo>
                <a:lnTo>
                  <a:pt x="25019" y="0"/>
                </a:lnTo>
              </a:path>
            </a:pathLst>
          </a:custGeom>
          <a:noFill/>
          <a:ln w="4284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32" name="CustomShape 920"/>
          <p:cNvSpPr/>
          <p:nvPr/>
        </p:nvSpPr>
        <p:spPr>
          <a:xfrm>
            <a:off x="8206920" y="5279040"/>
            <a:ext cx="124200" cy="141480"/>
          </a:xfrm>
          <a:custGeom>
            <a:avLst/>
            <a:gdLst/>
            <a:ahLst/>
            <a:rect l="l" t="t" r="r" b="b"/>
            <a:pathLst>
              <a:path w="125095" h="142239">
                <a:moveTo>
                  <a:pt x="78485" y="0"/>
                </a:moveTo>
                <a:lnTo>
                  <a:pt x="51307" y="0"/>
                </a:lnTo>
                <a:lnTo>
                  <a:pt x="38480" y="4698"/>
                </a:lnTo>
                <a:lnTo>
                  <a:pt x="8000" y="34670"/>
                </a:lnTo>
                <a:lnTo>
                  <a:pt x="0" y="61467"/>
                </a:lnTo>
                <a:lnTo>
                  <a:pt x="0" y="86613"/>
                </a:lnTo>
                <a:lnTo>
                  <a:pt x="3175" y="99186"/>
                </a:lnTo>
                <a:lnTo>
                  <a:pt x="8000" y="111759"/>
                </a:lnTo>
                <a:lnTo>
                  <a:pt x="16001" y="121284"/>
                </a:lnTo>
                <a:lnTo>
                  <a:pt x="25653" y="133857"/>
                </a:lnTo>
                <a:lnTo>
                  <a:pt x="38480" y="138556"/>
                </a:lnTo>
                <a:lnTo>
                  <a:pt x="51307" y="141731"/>
                </a:lnTo>
                <a:lnTo>
                  <a:pt x="81660" y="141731"/>
                </a:lnTo>
                <a:lnTo>
                  <a:pt x="99313" y="129158"/>
                </a:lnTo>
                <a:lnTo>
                  <a:pt x="112140" y="116585"/>
                </a:lnTo>
                <a:lnTo>
                  <a:pt x="114248" y="111759"/>
                </a:lnTo>
                <a:lnTo>
                  <a:pt x="51307" y="111759"/>
                </a:lnTo>
                <a:lnTo>
                  <a:pt x="38480" y="103885"/>
                </a:lnTo>
                <a:lnTo>
                  <a:pt x="33654" y="94487"/>
                </a:lnTo>
                <a:lnTo>
                  <a:pt x="30479" y="81914"/>
                </a:lnTo>
                <a:lnTo>
                  <a:pt x="124967" y="81914"/>
                </a:lnTo>
                <a:lnTo>
                  <a:pt x="124967" y="56641"/>
                </a:lnTo>
                <a:lnTo>
                  <a:pt x="30479" y="56641"/>
                </a:lnTo>
                <a:lnTo>
                  <a:pt x="33654" y="47243"/>
                </a:lnTo>
                <a:lnTo>
                  <a:pt x="43306" y="39369"/>
                </a:lnTo>
                <a:lnTo>
                  <a:pt x="51307" y="29971"/>
                </a:lnTo>
                <a:lnTo>
                  <a:pt x="116966" y="29971"/>
                </a:lnTo>
                <a:lnTo>
                  <a:pt x="104139" y="17271"/>
                </a:lnTo>
                <a:lnTo>
                  <a:pt x="91312" y="9397"/>
                </a:lnTo>
                <a:lnTo>
                  <a:pt x="78485" y="0"/>
                </a:lnTo>
                <a:close/>
                <a:moveTo>
                  <a:pt x="121792" y="94487"/>
                </a:moveTo>
                <a:lnTo>
                  <a:pt x="91312" y="94487"/>
                </a:lnTo>
                <a:lnTo>
                  <a:pt x="86486" y="103885"/>
                </a:lnTo>
                <a:lnTo>
                  <a:pt x="78485" y="107060"/>
                </a:lnTo>
                <a:lnTo>
                  <a:pt x="73659" y="111759"/>
                </a:lnTo>
                <a:lnTo>
                  <a:pt x="114248" y="111759"/>
                </a:lnTo>
                <a:lnTo>
                  <a:pt x="121792" y="94487"/>
                </a:lnTo>
                <a:close/>
                <a:moveTo>
                  <a:pt x="116966" y="29971"/>
                </a:moveTo>
                <a:lnTo>
                  <a:pt x="73659" y="29971"/>
                </a:lnTo>
                <a:lnTo>
                  <a:pt x="81660" y="34670"/>
                </a:lnTo>
                <a:lnTo>
                  <a:pt x="91312" y="44068"/>
                </a:lnTo>
                <a:lnTo>
                  <a:pt x="94487" y="56641"/>
                </a:lnTo>
                <a:lnTo>
                  <a:pt x="124967" y="56641"/>
                </a:lnTo>
                <a:lnTo>
                  <a:pt x="124967" y="51942"/>
                </a:lnTo>
                <a:lnTo>
                  <a:pt x="121792" y="39369"/>
                </a:lnTo>
                <a:lnTo>
                  <a:pt x="116966" y="29971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3" name="CustomShape 921"/>
          <p:cNvSpPr/>
          <p:nvPr/>
        </p:nvSpPr>
        <p:spPr>
          <a:xfrm>
            <a:off x="8336160" y="5283720"/>
            <a:ext cx="116640" cy="133920"/>
          </a:xfrm>
          <a:custGeom>
            <a:avLst/>
            <a:gdLst/>
            <a:ahLst/>
            <a:rect l="l" t="t" r="r" b="b"/>
            <a:pathLst>
              <a:path w="117475" h="134620">
                <a:moveTo>
                  <a:pt x="30099" y="0"/>
                </a:moveTo>
                <a:lnTo>
                  <a:pt x="0" y="0"/>
                </a:lnTo>
                <a:lnTo>
                  <a:pt x="42799" y="134111"/>
                </a:lnTo>
                <a:lnTo>
                  <a:pt x="65024" y="134111"/>
                </a:lnTo>
                <a:lnTo>
                  <a:pt x="82267" y="89915"/>
                </a:lnTo>
                <a:lnTo>
                  <a:pt x="57150" y="89915"/>
                </a:lnTo>
                <a:lnTo>
                  <a:pt x="30099" y="0"/>
                </a:lnTo>
                <a:close/>
                <a:moveTo>
                  <a:pt x="117348" y="0"/>
                </a:moveTo>
                <a:lnTo>
                  <a:pt x="87249" y="0"/>
                </a:lnTo>
                <a:lnTo>
                  <a:pt x="57150" y="89915"/>
                </a:lnTo>
                <a:lnTo>
                  <a:pt x="82267" y="89915"/>
                </a:lnTo>
                <a:lnTo>
                  <a:pt x="117348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4" name="CustomShape 922"/>
          <p:cNvSpPr/>
          <p:nvPr/>
        </p:nvSpPr>
        <p:spPr>
          <a:xfrm>
            <a:off x="8453520" y="5279040"/>
            <a:ext cx="124200" cy="141480"/>
          </a:xfrm>
          <a:custGeom>
            <a:avLst/>
            <a:gdLst/>
            <a:ahLst/>
            <a:rect l="l" t="t" r="r" b="b"/>
            <a:pathLst>
              <a:path w="125095" h="142239">
                <a:moveTo>
                  <a:pt x="72771" y="0"/>
                </a:moveTo>
                <a:lnTo>
                  <a:pt x="47498" y="0"/>
                </a:lnTo>
                <a:lnTo>
                  <a:pt x="33274" y="4698"/>
                </a:lnTo>
                <a:lnTo>
                  <a:pt x="25273" y="14223"/>
                </a:lnTo>
                <a:lnTo>
                  <a:pt x="17399" y="22097"/>
                </a:lnTo>
                <a:lnTo>
                  <a:pt x="7874" y="29971"/>
                </a:lnTo>
                <a:lnTo>
                  <a:pt x="3175" y="44068"/>
                </a:lnTo>
                <a:lnTo>
                  <a:pt x="0" y="56641"/>
                </a:lnTo>
                <a:lnTo>
                  <a:pt x="0" y="86613"/>
                </a:lnTo>
                <a:lnTo>
                  <a:pt x="3175" y="99186"/>
                </a:lnTo>
                <a:lnTo>
                  <a:pt x="7874" y="111759"/>
                </a:lnTo>
                <a:lnTo>
                  <a:pt x="17399" y="121284"/>
                </a:lnTo>
                <a:lnTo>
                  <a:pt x="25273" y="133857"/>
                </a:lnTo>
                <a:lnTo>
                  <a:pt x="37973" y="138556"/>
                </a:lnTo>
                <a:lnTo>
                  <a:pt x="47498" y="141731"/>
                </a:lnTo>
                <a:lnTo>
                  <a:pt x="72771" y="141731"/>
                </a:lnTo>
                <a:lnTo>
                  <a:pt x="85471" y="138556"/>
                </a:lnTo>
                <a:lnTo>
                  <a:pt x="94869" y="133857"/>
                </a:lnTo>
                <a:lnTo>
                  <a:pt x="98044" y="124459"/>
                </a:lnTo>
                <a:lnTo>
                  <a:pt x="124968" y="124459"/>
                </a:lnTo>
                <a:lnTo>
                  <a:pt x="124968" y="111759"/>
                </a:lnTo>
                <a:lnTo>
                  <a:pt x="60071" y="111759"/>
                </a:lnTo>
                <a:lnTo>
                  <a:pt x="47498" y="107060"/>
                </a:lnTo>
                <a:lnTo>
                  <a:pt x="37973" y="99186"/>
                </a:lnTo>
                <a:lnTo>
                  <a:pt x="30099" y="86613"/>
                </a:lnTo>
                <a:lnTo>
                  <a:pt x="25273" y="69341"/>
                </a:lnTo>
                <a:lnTo>
                  <a:pt x="30099" y="56641"/>
                </a:lnTo>
                <a:lnTo>
                  <a:pt x="37973" y="44068"/>
                </a:lnTo>
                <a:lnTo>
                  <a:pt x="47498" y="34670"/>
                </a:lnTo>
                <a:lnTo>
                  <a:pt x="60071" y="29971"/>
                </a:lnTo>
                <a:lnTo>
                  <a:pt x="124968" y="29971"/>
                </a:lnTo>
                <a:lnTo>
                  <a:pt x="124968" y="22097"/>
                </a:lnTo>
                <a:lnTo>
                  <a:pt x="98044" y="22097"/>
                </a:lnTo>
                <a:lnTo>
                  <a:pt x="80645" y="4698"/>
                </a:lnTo>
                <a:lnTo>
                  <a:pt x="72771" y="0"/>
                </a:lnTo>
                <a:close/>
                <a:moveTo>
                  <a:pt x="124968" y="124459"/>
                </a:moveTo>
                <a:lnTo>
                  <a:pt x="98044" y="124459"/>
                </a:lnTo>
                <a:lnTo>
                  <a:pt x="98044" y="138556"/>
                </a:lnTo>
                <a:lnTo>
                  <a:pt x="124968" y="138556"/>
                </a:lnTo>
                <a:lnTo>
                  <a:pt x="124968" y="124459"/>
                </a:lnTo>
                <a:close/>
                <a:moveTo>
                  <a:pt x="124968" y="29971"/>
                </a:moveTo>
                <a:lnTo>
                  <a:pt x="60071" y="29971"/>
                </a:lnTo>
                <a:lnTo>
                  <a:pt x="72771" y="34670"/>
                </a:lnTo>
                <a:lnTo>
                  <a:pt x="85471" y="44068"/>
                </a:lnTo>
                <a:lnTo>
                  <a:pt x="94869" y="56641"/>
                </a:lnTo>
                <a:lnTo>
                  <a:pt x="94869" y="86613"/>
                </a:lnTo>
                <a:lnTo>
                  <a:pt x="85471" y="99186"/>
                </a:lnTo>
                <a:lnTo>
                  <a:pt x="72771" y="107060"/>
                </a:lnTo>
                <a:lnTo>
                  <a:pt x="60071" y="111759"/>
                </a:lnTo>
                <a:lnTo>
                  <a:pt x="124968" y="111759"/>
                </a:lnTo>
                <a:lnTo>
                  <a:pt x="124968" y="29971"/>
                </a:lnTo>
                <a:close/>
                <a:moveTo>
                  <a:pt x="124968" y="4698"/>
                </a:moveTo>
                <a:lnTo>
                  <a:pt x="98044" y="4698"/>
                </a:lnTo>
                <a:lnTo>
                  <a:pt x="98044" y="22097"/>
                </a:lnTo>
                <a:lnTo>
                  <a:pt x="124968" y="22097"/>
                </a:lnTo>
                <a:lnTo>
                  <a:pt x="124968" y="4698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5" name="CustomShape 923"/>
          <p:cNvSpPr/>
          <p:nvPr/>
        </p:nvSpPr>
        <p:spPr>
          <a:xfrm>
            <a:off x="8595360" y="5279040"/>
            <a:ext cx="81720" cy="141480"/>
          </a:xfrm>
          <a:custGeom>
            <a:avLst/>
            <a:gdLst/>
            <a:ahLst/>
            <a:rect l="l" t="t" r="r" b="b"/>
            <a:pathLst>
              <a:path w="82550" h="142239">
                <a:moveTo>
                  <a:pt x="26924" y="94487"/>
                </a:moveTo>
                <a:lnTo>
                  <a:pt x="0" y="94487"/>
                </a:lnTo>
                <a:lnTo>
                  <a:pt x="4699" y="116585"/>
                </a:lnTo>
                <a:lnTo>
                  <a:pt x="14224" y="129158"/>
                </a:lnTo>
                <a:lnTo>
                  <a:pt x="26924" y="141731"/>
                </a:lnTo>
                <a:lnTo>
                  <a:pt x="57023" y="141731"/>
                </a:lnTo>
                <a:lnTo>
                  <a:pt x="69596" y="129158"/>
                </a:lnTo>
                <a:lnTo>
                  <a:pt x="77597" y="116585"/>
                </a:lnTo>
                <a:lnTo>
                  <a:pt x="34798" y="116585"/>
                </a:lnTo>
                <a:lnTo>
                  <a:pt x="31623" y="111759"/>
                </a:lnTo>
                <a:lnTo>
                  <a:pt x="26924" y="103885"/>
                </a:lnTo>
                <a:lnTo>
                  <a:pt x="26924" y="94487"/>
                </a:lnTo>
                <a:close/>
                <a:moveTo>
                  <a:pt x="44323" y="0"/>
                </a:moveTo>
                <a:lnTo>
                  <a:pt x="31623" y="4698"/>
                </a:lnTo>
                <a:lnTo>
                  <a:pt x="17399" y="14223"/>
                </a:lnTo>
                <a:lnTo>
                  <a:pt x="9525" y="26796"/>
                </a:lnTo>
                <a:lnTo>
                  <a:pt x="4699" y="44068"/>
                </a:lnTo>
                <a:lnTo>
                  <a:pt x="9525" y="51942"/>
                </a:lnTo>
                <a:lnTo>
                  <a:pt x="9525" y="61467"/>
                </a:lnTo>
                <a:lnTo>
                  <a:pt x="14224" y="64515"/>
                </a:lnTo>
                <a:lnTo>
                  <a:pt x="22098" y="74040"/>
                </a:lnTo>
                <a:lnTo>
                  <a:pt x="31623" y="77215"/>
                </a:lnTo>
                <a:lnTo>
                  <a:pt x="39624" y="81914"/>
                </a:lnTo>
                <a:lnTo>
                  <a:pt x="44323" y="86613"/>
                </a:lnTo>
                <a:lnTo>
                  <a:pt x="47498" y="86613"/>
                </a:lnTo>
                <a:lnTo>
                  <a:pt x="52197" y="91312"/>
                </a:lnTo>
                <a:lnTo>
                  <a:pt x="57023" y="94487"/>
                </a:lnTo>
                <a:lnTo>
                  <a:pt x="57023" y="107060"/>
                </a:lnTo>
                <a:lnTo>
                  <a:pt x="52197" y="111759"/>
                </a:lnTo>
                <a:lnTo>
                  <a:pt x="47498" y="116585"/>
                </a:lnTo>
                <a:lnTo>
                  <a:pt x="77597" y="116585"/>
                </a:lnTo>
                <a:lnTo>
                  <a:pt x="82296" y="99186"/>
                </a:lnTo>
                <a:lnTo>
                  <a:pt x="77597" y="86613"/>
                </a:lnTo>
                <a:lnTo>
                  <a:pt x="74422" y="74040"/>
                </a:lnTo>
                <a:lnTo>
                  <a:pt x="69596" y="64515"/>
                </a:lnTo>
                <a:lnTo>
                  <a:pt x="52197" y="61467"/>
                </a:lnTo>
                <a:lnTo>
                  <a:pt x="52197" y="56641"/>
                </a:lnTo>
                <a:lnTo>
                  <a:pt x="47498" y="56641"/>
                </a:lnTo>
                <a:lnTo>
                  <a:pt x="34798" y="47243"/>
                </a:lnTo>
                <a:lnTo>
                  <a:pt x="31623" y="39369"/>
                </a:lnTo>
                <a:lnTo>
                  <a:pt x="31623" y="34670"/>
                </a:lnTo>
                <a:lnTo>
                  <a:pt x="34798" y="29971"/>
                </a:lnTo>
                <a:lnTo>
                  <a:pt x="39624" y="26796"/>
                </a:lnTo>
                <a:lnTo>
                  <a:pt x="77597" y="26796"/>
                </a:lnTo>
                <a:lnTo>
                  <a:pt x="69596" y="14223"/>
                </a:lnTo>
                <a:lnTo>
                  <a:pt x="57023" y="4698"/>
                </a:lnTo>
                <a:lnTo>
                  <a:pt x="44323" y="0"/>
                </a:lnTo>
                <a:close/>
                <a:moveTo>
                  <a:pt x="77597" y="26796"/>
                </a:moveTo>
                <a:lnTo>
                  <a:pt x="47498" y="26796"/>
                </a:lnTo>
                <a:lnTo>
                  <a:pt x="52197" y="29971"/>
                </a:lnTo>
                <a:lnTo>
                  <a:pt x="52197" y="39369"/>
                </a:lnTo>
                <a:lnTo>
                  <a:pt x="77597" y="39369"/>
                </a:lnTo>
                <a:lnTo>
                  <a:pt x="77597" y="26796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6" name="CustomShape 924"/>
          <p:cNvSpPr/>
          <p:nvPr/>
        </p:nvSpPr>
        <p:spPr>
          <a:xfrm>
            <a:off x="7545240" y="5551920"/>
            <a:ext cx="108000" cy="179640"/>
          </a:xfrm>
          <a:custGeom>
            <a:avLst/>
            <a:gdLst/>
            <a:ahLst/>
            <a:rect l="l" t="t" r="r" b="b"/>
            <a:pathLst>
              <a:path w="108584" h="180339">
                <a:moveTo>
                  <a:pt x="101977" y="29972"/>
                </a:moveTo>
                <a:lnTo>
                  <a:pt x="57276" y="29972"/>
                </a:lnTo>
                <a:lnTo>
                  <a:pt x="65277" y="34671"/>
                </a:lnTo>
                <a:lnTo>
                  <a:pt x="69976" y="37858"/>
                </a:lnTo>
                <a:lnTo>
                  <a:pt x="74802" y="42595"/>
                </a:lnTo>
                <a:lnTo>
                  <a:pt x="77977" y="55206"/>
                </a:lnTo>
                <a:lnTo>
                  <a:pt x="74802" y="59944"/>
                </a:lnTo>
                <a:lnTo>
                  <a:pt x="74802" y="67830"/>
                </a:lnTo>
                <a:lnTo>
                  <a:pt x="65277" y="77292"/>
                </a:lnTo>
                <a:lnTo>
                  <a:pt x="60451" y="85178"/>
                </a:lnTo>
                <a:lnTo>
                  <a:pt x="0" y="145122"/>
                </a:lnTo>
                <a:lnTo>
                  <a:pt x="0" y="179832"/>
                </a:lnTo>
                <a:lnTo>
                  <a:pt x="108203" y="179832"/>
                </a:lnTo>
                <a:lnTo>
                  <a:pt x="108203" y="149860"/>
                </a:lnTo>
                <a:lnTo>
                  <a:pt x="39750" y="149860"/>
                </a:lnTo>
                <a:lnTo>
                  <a:pt x="82803" y="102539"/>
                </a:lnTo>
                <a:lnTo>
                  <a:pt x="95503" y="89916"/>
                </a:lnTo>
                <a:lnTo>
                  <a:pt x="100202" y="77292"/>
                </a:lnTo>
                <a:lnTo>
                  <a:pt x="105028" y="67830"/>
                </a:lnTo>
                <a:lnTo>
                  <a:pt x="108203" y="55206"/>
                </a:lnTo>
                <a:lnTo>
                  <a:pt x="105028" y="34671"/>
                </a:lnTo>
                <a:lnTo>
                  <a:pt x="101977" y="29972"/>
                </a:lnTo>
                <a:close/>
                <a:moveTo>
                  <a:pt x="65277" y="0"/>
                </a:moveTo>
                <a:lnTo>
                  <a:pt x="44576" y="0"/>
                </a:lnTo>
                <a:lnTo>
                  <a:pt x="35051" y="4699"/>
                </a:lnTo>
                <a:lnTo>
                  <a:pt x="27050" y="7874"/>
                </a:lnTo>
                <a:lnTo>
                  <a:pt x="17525" y="17399"/>
                </a:lnTo>
                <a:lnTo>
                  <a:pt x="9525" y="34671"/>
                </a:lnTo>
                <a:lnTo>
                  <a:pt x="4825" y="59944"/>
                </a:lnTo>
                <a:lnTo>
                  <a:pt x="35051" y="59944"/>
                </a:lnTo>
                <a:lnTo>
                  <a:pt x="35051" y="47320"/>
                </a:lnTo>
                <a:lnTo>
                  <a:pt x="39750" y="37858"/>
                </a:lnTo>
                <a:lnTo>
                  <a:pt x="47751" y="34671"/>
                </a:lnTo>
                <a:lnTo>
                  <a:pt x="57276" y="29972"/>
                </a:lnTo>
                <a:lnTo>
                  <a:pt x="101977" y="29972"/>
                </a:lnTo>
                <a:lnTo>
                  <a:pt x="90677" y="12573"/>
                </a:lnTo>
                <a:lnTo>
                  <a:pt x="87502" y="7874"/>
                </a:lnTo>
                <a:lnTo>
                  <a:pt x="77977" y="4699"/>
                </a:lnTo>
                <a:lnTo>
                  <a:pt x="65277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7" name="CustomShape 925"/>
          <p:cNvSpPr/>
          <p:nvPr/>
        </p:nvSpPr>
        <p:spPr>
          <a:xfrm>
            <a:off x="7674840" y="5551920"/>
            <a:ext cx="112320" cy="185400"/>
          </a:xfrm>
          <a:custGeom>
            <a:avLst/>
            <a:gdLst/>
            <a:ahLst/>
            <a:rect l="l" t="t" r="r" b="b"/>
            <a:pathLst>
              <a:path w="113029" h="186054">
                <a:moveTo>
                  <a:pt x="90550" y="0"/>
                </a:moveTo>
                <a:lnTo>
                  <a:pt x="55625" y="0"/>
                </a:lnTo>
                <a:lnTo>
                  <a:pt x="22225" y="60388"/>
                </a:lnTo>
                <a:lnTo>
                  <a:pt x="8000" y="82638"/>
                </a:lnTo>
                <a:lnTo>
                  <a:pt x="4825" y="98526"/>
                </a:lnTo>
                <a:lnTo>
                  <a:pt x="0" y="112826"/>
                </a:lnTo>
                <a:lnTo>
                  <a:pt x="0" y="133489"/>
                </a:lnTo>
                <a:lnTo>
                  <a:pt x="4825" y="146202"/>
                </a:lnTo>
                <a:lnTo>
                  <a:pt x="8000" y="158915"/>
                </a:lnTo>
                <a:lnTo>
                  <a:pt x="25400" y="176390"/>
                </a:lnTo>
                <a:lnTo>
                  <a:pt x="34925" y="181165"/>
                </a:lnTo>
                <a:lnTo>
                  <a:pt x="42925" y="185928"/>
                </a:lnTo>
                <a:lnTo>
                  <a:pt x="68325" y="185928"/>
                </a:lnTo>
                <a:lnTo>
                  <a:pt x="77850" y="181165"/>
                </a:lnTo>
                <a:lnTo>
                  <a:pt x="90550" y="173215"/>
                </a:lnTo>
                <a:lnTo>
                  <a:pt x="98425" y="163677"/>
                </a:lnTo>
                <a:lnTo>
                  <a:pt x="103250" y="155740"/>
                </a:lnTo>
                <a:lnTo>
                  <a:pt x="55625" y="155740"/>
                </a:lnTo>
                <a:lnTo>
                  <a:pt x="47625" y="150964"/>
                </a:lnTo>
                <a:lnTo>
                  <a:pt x="38100" y="143027"/>
                </a:lnTo>
                <a:lnTo>
                  <a:pt x="30225" y="133489"/>
                </a:lnTo>
                <a:lnTo>
                  <a:pt x="30225" y="108064"/>
                </a:lnTo>
                <a:lnTo>
                  <a:pt x="38100" y="98526"/>
                </a:lnTo>
                <a:lnTo>
                  <a:pt x="47625" y="95351"/>
                </a:lnTo>
                <a:lnTo>
                  <a:pt x="55625" y="90576"/>
                </a:lnTo>
                <a:lnTo>
                  <a:pt x="104285" y="90576"/>
                </a:lnTo>
                <a:lnTo>
                  <a:pt x="98425" y="77863"/>
                </a:lnTo>
                <a:lnTo>
                  <a:pt x="90550" y="73101"/>
                </a:lnTo>
                <a:lnTo>
                  <a:pt x="82550" y="65151"/>
                </a:lnTo>
                <a:lnTo>
                  <a:pt x="52450" y="65151"/>
                </a:lnTo>
                <a:lnTo>
                  <a:pt x="90550" y="0"/>
                </a:lnTo>
                <a:close/>
                <a:moveTo>
                  <a:pt x="104285" y="90576"/>
                </a:moveTo>
                <a:lnTo>
                  <a:pt x="55625" y="90576"/>
                </a:lnTo>
                <a:lnTo>
                  <a:pt x="65150" y="95351"/>
                </a:lnTo>
                <a:lnTo>
                  <a:pt x="73025" y="98526"/>
                </a:lnTo>
                <a:lnTo>
                  <a:pt x="77850" y="108064"/>
                </a:lnTo>
                <a:lnTo>
                  <a:pt x="82550" y="120777"/>
                </a:lnTo>
                <a:lnTo>
                  <a:pt x="77850" y="133489"/>
                </a:lnTo>
                <a:lnTo>
                  <a:pt x="73025" y="143027"/>
                </a:lnTo>
                <a:lnTo>
                  <a:pt x="65150" y="150964"/>
                </a:lnTo>
                <a:lnTo>
                  <a:pt x="55625" y="155740"/>
                </a:lnTo>
                <a:lnTo>
                  <a:pt x="103250" y="155740"/>
                </a:lnTo>
                <a:lnTo>
                  <a:pt x="107950" y="143027"/>
                </a:lnTo>
                <a:lnTo>
                  <a:pt x="112775" y="133489"/>
                </a:lnTo>
                <a:lnTo>
                  <a:pt x="112775" y="120777"/>
                </a:lnTo>
                <a:lnTo>
                  <a:pt x="107950" y="98526"/>
                </a:lnTo>
                <a:lnTo>
                  <a:pt x="104285" y="90576"/>
                </a:lnTo>
                <a:close/>
                <a:moveTo>
                  <a:pt x="65150" y="60388"/>
                </a:moveTo>
                <a:lnTo>
                  <a:pt x="60325" y="60388"/>
                </a:lnTo>
                <a:lnTo>
                  <a:pt x="55625" y="65151"/>
                </a:lnTo>
                <a:lnTo>
                  <a:pt x="73025" y="65151"/>
                </a:lnTo>
                <a:lnTo>
                  <a:pt x="65150" y="60388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8" name="CustomShape 926"/>
          <p:cNvSpPr/>
          <p:nvPr/>
        </p:nvSpPr>
        <p:spPr>
          <a:xfrm>
            <a:off x="7805880" y="5664600"/>
            <a:ext cx="54360" cy="360"/>
          </a:xfrm>
          <a:custGeom>
            <a:avLst/>
            <a:gdLst/>
            <a:ahLst/>
            <a:rect l="l" t="t" r="r" b="b"/>
            <a:pathLst>
              <a:path w="55245" h="0">
                <a:moveTo>
                  <a:pt x="0" y="0"/>
                </a:moveTo>
                <a:lnTo>
                  <a:pt x="54864" y="0"/>
                </a:lnTo>
              </a:path>
            </a:pathLst>
          </a:custGeom>
          <a:noFill/>
          <a:ln w="3060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39" name="CustomShape 927"/>
          <p:cNvSpPr/>
          <p:nvPr/>
        </p:nvSpPr>
        <p:spPr>
          <a:xfrm>
            <a:off x="7886880" y="5551920"/>
            <a:ext cx="104760" cy="185400"/>
          </a:xfrm>
          <a:custGeom>
            <a:avLst/>
            <a:gdLst/>
            <a:ahLst/>
            <a:rect l="l" t="t" r="r" b="b"/>
            <a:pathLst>
              <a:path w="105409" h="186054">
                <a:moveTo>
                  <a:pt x="27050" y="125539"/>
                </a:moveTo>
                <a:lnTo>
                  <a:pt x="0" y="125539"/>
                </a:lnTo>
                <a:lnTo>
                  <a:pt x="0" y="150964"/>
                </a:lnTo>
                <a:lnTo>
                  <a:pt x="12700" y="168452"/>
                </a:lnTo>
                <a:lnTo>
                  <a:pt x="22351" y="176390"/>
                </a:lnTo>
                <a:lnTo>
                  <a:pt x="30225" y="181165"/>
                </a:lnTo>
                <a:lnTo>
                  <a:pt x="39877" y="185928"/>
                </a:lnTo>
                <a:lnTo>
                  <a:pt x="60578" y="185928"/>
                </a:lnTo>
                <a:lnTo>
                  <a:pt x="73278" y="181165"/>
                </a:lnTo>
                <a:lnTo>
                  <a:pt x="82803" y="176390"/>
                </a:lnTo>
                <a:lnTo>
                  <a:pt x="90804" y="163677"/>
                </a:lnTo>
                <a:lnTo>
                  <a:pt x="95630" y="155740"/>
                </a:lnTo>
                <a:lnTo>
                  <a:pt x="47751" y="155740"/>
                </a:lnTo>
                <a:lnTo>
                  <a:pt x="39877" y="150964"/>
                </a:lnTo>
                <a:lnTo>
                  <a:pt x="35051" y="146202"/>
                </a:lnTo>
                <a:lnTo>
                  <a:pt x="30225" y="138252"/>
                </a:lnTo>
                <a:lnTo>
                  <a:pt x="27050" y="125539"/>
                </a:lnTo>
                <a:close/>
                <a:moveTo>
                  <a:pt x="90804" y="30226"/>
                </a:moveTo>
                <a:lnTo>
                  <a:pt x="57403" y="30226"/>
                </a:lnTo>
                <a:lnTo>
                  <a:pt x="60578" y="34925"/>
                </a:lnTo>
                <a:lnTo>
                  <a:pt x="60578" y="38138"/>
                </a:lnTo>
                <a:lnTo>
                  <a:pt x="65277" y="47675"/>
                </a:lnTo>
                <a:lnTo>
                  <a:pt x="60578" y="55613"/>
                </a:lnTo>
                <a:lnTo>
                  <a:pt x="60578" y="60388"/>
                </a:lnTo>
                <a:lnTo>
                  <a:pt x="52577" y="65151"/>
                </a:lnTo>
                <a:lnTo>
                  <a:pt x="39877" y="65151"/>
                </a:lnTo>
                <a:lnTo>
                  <a:pt x="39877" y="95351"/>
                </a:lnTo>
                <a:lnTo>
                  <a:pt x="57403" y="95351"/>
                </a:lnTo>
                <a:lnTo>
                  <a:pt x="65277" y="103289"/>
                </a:lnTo>
                <a:lnTo>
                  <a:pt x="73278" y="112826"/>
                </a:lnTo>
                <a:lnTo>
                  <a:pt x="73278" y="133489"/>
                </a:lnTo>
                <a:lnTo>
                  <a:pt x="70103" y="146202"/>
                </a:lnTo>
                <a:lnTo>
                  <a:pt x="60578" y="150964"/>
                </a:lnTo>
                <a:lnTo>
                  <a:pt x="47751" y="155740"/>
                </a:lnTo>
                <a:lnTo>
                  <a:pt x="95630" y="155740"/>
                </a:lnTo>
                <a:lnTo>
                  <a:pt x="100329" y="146202"/>
                </a:lnTo>
                <a:lnTo>
                  <a:pt x="105155" y="138252"/>
                </a:lnTo>
                <a:lnTo>
                  <a:pt x="105155" y="125539"/>
                </a:lnTo>
                <a:lnTo>
                  <a:pt x="100329" y="108064"/>
                </a:lnTo>
                <a:lnTo>
                  <a:pt x="95630" y="95351"/>
                </a:lnTo>
                <a:lnTo>
                  <a:pt x="87629" y="85813"/>
                </a:lnTo>
                <a:lnTo>
                  <a:pt x="78104" y="77863"/>
                </a:lnTo>
                <a:lnTo>
                  <a:pt x="82803" y="68326"/>
                </a:lnTo>
                <a:lnTo>
                  <a:pt x="87629" y="60388"/>
                </a:lnTo>
                <a:lnTo>
                  <a:pt x="90804" y="50850"/>
                </a:lnTo>
                <a:lnTo>
                  <a:pt x="90804" y="30226"/>
                </a:lnTo>
                <a:close/>
                <a:moveTo>
                  <a:pt x="65277" y="0"/>
                </a:moveTo>
                <a:lnTo>
                  <a:pt x="35051" y="0"/>
                </a:lnTo>
                <a:lnTo>
                  <a:pt x="22351" y="12700"/>
                </a:lnTo>
                <a:lnTo>
                  <a:pt x="12700" y="25400"/>
                </a:lnTo>
                <a:lnTo>
                  <a:pt x="9525" y="47675"/>
                </a:lnTo>
                <a:lnTo>
                  <a:pt x="39877" y="47675"/>
                </a:lnTo>
                <a:lnTo>
                  <a:pt x="39877" y="34925"/>
                </a:lnTo>
                <a:lnTo>
                  <a:pt x="43052" y="30226"/>
                </a:lnTo>
                <a:lnTo>
                  <a:pt x="90804" y="30226"/>
                </a:lnTo>
                <a:lnTo>
                  <a:pt x="90804" y="25400"/>
                </a:lnTo>
                <a:lnTo>
                  <a:pt x="65277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0" name="CustomShape 928"/>
          <p:cNvSpPr/>
          <p:nvPr/>
        </p:nvSpPr>
        <p:spPr>
          <a:xfrm>
            <a:off x="8016120" y="5551920"/>
            <a:ext cx="103320" cy="179640"/>
          </a:xfrm>
          <a:custGeom>
            <a:avLst/>
            <a:gdLst/>
            <a:ahLst/>
            <a:rect l="l" t="t" r="r" b="b"/>
            <a:pathLst>
              <a:path w="104140" h="180339">
                <a:moveTo>
                  <a:pt x="97131" y="29972"/>
                </a:moveTo>
                <a:lnTo>
                  <a:pt x="52577" y="29972"/>
                </a:lnTo>
                <a:lnTo>
                  <a:pt x="60578" y="34671"/>
                </a:lnTo>
                <a:lnTo>
                  <a:pt x="65404" y="37858"/>
                </a:lnTo>
                <a:lnTo>
                  <a:pt x="68579" y="42595"/>
                </a:lnTo>
                <a:lnTo>
                  <a:pt x="73278" y="55206"/>
                </a:lnTo>
                <a:lnTo>
                  <a:pt x="73278" y="59944"/>
                </a:lnTo>
                <a:lnTo>
                  <a:pt x="68579" y="67830"/>
                </a:lnTo>
                <a:lnTo>
                  <a:pt x="65404" y="77292"/>
                </a:lnTo>
                <a:lnTo>
                  <a:pt x="55752" y="85178"/>
                </a:lnTo>
                <a:lnTo>
                  <a:pt x="0" y="145122"/>
                </a:lnTo>
                <a:lnTo>
                  <a:pt x="0" y="179832"/>
                </a:lnTo>
                <a:lnTo>
                  <a:pt x="103631" y="179832"/>
                </a:lnTo>
                <a:lnTo>
                  <a:pt x="103631" y="149860"/>
                </a:lnTo>
                <a:lnTo>
                  <a:pt x="35051" y="149860"/>
                </a:lnTo>
                <a:lnTo>
                  <a:pt x="82930" y="102539"/>
                </a:lnTo>
                <a:lnTo>
                  <a:pt x="90931" y="89916"/>
                </a:lnTo>
                <a:lnTo>
                  <a:pt x="98805" y="77292"/>
                </a:lnTo>
                <a:lnTo>
                  <a:pt x="103631" y="67830"/>
                </a:lnTo>
                <a:lnTo>
                  <a:pt x="103631" y="55206"/>
                </a:lnTo>
                <a:lnTo>
                  <a:pt x="98805" y="34671"/>
                </a:lnTo>
                <a:lnTo>
                  <a:pt x="97131" y="29972"/>
                </a:lnTo>
                <a:close/>
                <a:moveTo>
                  <a:pt x="65404" y="0"/>
                </a:moveTo>
                <a:lnTo>
                  <a:pt x="43052" y="0"/>
                </a:lnTo>
                <a:lnTo>
                  <a:pt x="30352" y="4699"/>
                </a:lnTo>
                <a:lnTo>
                  <a:pt x="20700" y="7874"/>
                </a:lnTo>
                <a:lnTo>
                  <a:pt x="12700" y="17399"/>
                </a:lnTo>
                <a:lnTo>
                  <a:pt x="4825" y="34671"/>
                </a:lnTo>
                <a:lnTo>
                  <a:pt x="0" y="59944"/>
                </a:lnTo>
                <a:lnTo>
                  <a:pt x="30352" y="59944"/>
                </a:lnTo>
                <a:lnTo>
                  <a:pt x="30352" y="55206"/>
                </a:lnTo>
                <a:lnTo>
                  <a:pt x="35051" y="47320"/>
                </a:lnTo>
                <a:lnTo>
                  <a:pt x="38226" y="37858"/>
                </a:lnTo>
                <a:lnTo>
                  <a:pt x="43052" y="34671"/>
                </a:lnTo>
                <a:lnTo>
                  <a:pt x="52577" y="29972"/>
                </a:lnTo>
                <a:lnTo>
                  <a:pt x="97131" y="29972"/>
                </a:lnTo>
                <a:lnTo>
                  <a:pt x="90931" y="12573"/>
                </a:lnTo>
                <a:lnTo>
                  <a:pt x="82930" y="7874"/>
                </a:lnTo>
                <a:lnTo>
                  <a:pt x="73278" y="4699"/>
                </a:lnTo>
                <a:lnTo>
                  <a:pt x="65404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1" name="CustomShape 929"/>
          <p:cNvSpPr/>
          <p:nvPr/>
        </p:nvSpPr>
        <p:spPr>
          <a:xfrm>
            <a:off x="8167680" y="5624640"/>
            <a:ext cx="360" cy="106560"/>
          </a:xfrm>
          <a:custGeom>
            <a:avLst/>
            <a:gdLst/>
            <a:ahLst/>
            <a:rect l="l" t="t" r="r" b="b"/>
            <a:pathLst>
              <a:path w="0" h="107314">
                <a:moveTo>
                  <a:pt x="0" y="0"/>
                </a:moveTo>
                <a:lnTo>
                  <a:pt x="0" y="107264"/>
                </a:lnTo>
              </a:path>
            </a:pathLst>
          </a:custGeom>
          <a:noFill/>
          <a:ln w="2484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42" name="CustomShape 930"/>
          <p:cNvSpPr/>
          <p:nvPr/>
        </p:nvSpPr>
        <p:spPr>
          <a:xfrm>
            <a:off x="8138160" y="5612040"/>
            <a:ext cx="63360" cy="360"/>
          </a:xfrm>
          <a:custGeom>
            <a:avLst/>
            <a:gdLst/>
            <a:ahLst/>
            <a:rect l="l" t="t" r="r" b="b"/>
            <a:pathLst>
              <a:path w="64134" h="0">
                <a:moveTo>
                  <a:pt x="0" y="0"/>
                </a:moveTo>
                <a:lnTo>
                  <a:pt x="64008" y="0"/>
                </a:lnTo>
              </a:path>
            </a:pathLst>
          </a:custGeom>
          <a:noFill/>
          <a:ln w="2520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43" name="CustomShape 931"/>
          <p:cNvSpPr/>
          <p:nvPr/>
        </p:nvSpPr>
        <p:spPr>
          <a:xfrm>
            <a:off x="8155440" y="5575680"/>
            <a:ext cx="24840" cy="360"/>
          </a:xfrm>
          <a:custGeom>
            <a:avLst/>
            <a:gdLst/>
            <a:ahLst/>
            <a:rect l="l" t="t" r="r" b="b"/>
            <a:pathLst>
              <a:path w="25400" h="0">
                <a:moveTo>
                  <a:pt x="0" y="0"/>
                </a:moveTo>
                <a:lnTo>
                  <a:pt x="25019" y="0"/>
                </a:lnTo>
              </a:path>
            </a:pathLst>
          </a:custGeom>
          <a:noFill/>
          <a:ln w="471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44" name="CustomShape 932"/>
          <p:cNvSpPr/>
          <p:nvPr/>
        </p:nvSpPr>
        <p:spPr>
          <a:xfrm>
            <a:off x="8197560" y="5551920"/>
            <a:ext cx="65160" cy="205200"/>
          </a:xfrm>
          <a:custGeom>
            <a:avLst/>
            <a:gdLst/>
            <a:ahLst/>
            <a:rect l="l" t="t" r="r" b="b"/>
            <a:pathLst>
              <a:path w="66040" h="205739">
                <a:moveTo>
                  <a:pt x="65531" y="0"/>
                </a:moveTo>
                <a:lnTo>
                  <a:pt x="52704" y="0"/>
                </a:lnTo>
                <a:lnTo>
                  <a:pt x="0" y="205740"/>
                </a:lnTo>
                <a:lnTo>
                  <a:pt x="12826" y="205740"/>
                </a:lnTo>
                <a:lnTo>
                  <a:pt x="65531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5" name="CustomShape 933"/>
          <p:cNvSpPr/>
          <p:nvPr/>
        </p:nvSpPr>
        <p:spPr>
          <a:xfrm>
            <a:off x="8275320" y="5551920"/>
            <a:ext cx="108000" cy="179640"/>
          </a:xfrm>
          <a:custGeom>
            <a:avLst/>
            <a:gdLst/>
            <a:ahLst/>
            <a:rect l="l" t="t" r="r" b="b"/>
            <a:pathLst>
              <a:path w="108584" h="180339">
                <a:moveTo>
                  <a:pt x="30225" y="0"/>
                </a:moveTo>
                <a:lnTo>
                  <a:pt x="0" y="0"/>
                </a:lnTo>
                <a:lnTo>
                  <a:pt x="0" y="179832"/>
                </a:lnTo>
                <a:lnTo>
                  <a:pt x="30225" y="179832"/>
                </a:lnTo>
                <a:lnTo>
                  <a:pt x="30225" y="97802"/>
                </a:lnTo>
                <a:lnTo>
                  <a:pt x="35051" y="85178"/>
                </a:lnTo>
                <a:lnTo>
                  <a:pt x="42925" y="77292"/>
                </a:lnTo>
                <a:lnTo>
                  <a:pt x="55752" y="72567"/>
                </a:lnTo>
                <a:lnTo>
                  <a:pt x="101233" y="72567"/>
                </a:lnTo>
                <a:lnTo>
                  <a:pt x="95503" y="59944"/>
                </a:lnTo>
                <a:lnTo>
                  <a:pt x="30225" y="59944"/>
                </a:lnTo>
                <a:lnTo>
                  <a:pt x="30225" y="0"/>
                </a:lnTo>
                <a:close/>
                <a:moveTo>
                  <a:pt x="101233" y="72567"/>
                </a:moveTo>
                <a:lnTo>
                  <a:pt x="55752" y="72567"/>
                </a:lnTo>
                <a:lnTo>
                  <a:pt x="65277" y="77292"/>
                </a:lnTo>
                <a:lnTo>
                  <a:pt x="73151" y="85178"/>
                </a:lnTo>
                <a:lnTo>
                  <a:pt x="77977" y="97802"/>
                </a:lnTo>
                <a:lnTo>
                  <a:pt x="77977" y="179832"/>
                </a:lnTo>
                <a:lnTo>
                  <a:pt x="108203" y="179832"/>
                </a:lnTo>
                <a:lnTo>
                  <a:pt x="108203" y="102539"/>
                </a:lnTo>
                <a:lnTo>
                  <a:pt x="103377" y="77292"/>
                </a:lnTo>
                <a:lnTo>
                  <a:pt x="101233" y="72567"/>
                </a:lnTo>
                <a:close/>
                <a:moveTo>
                  <a:pt x="73151" y="42595"/>
                </a:moveTo>
                <a:lnTo>
                  <a:pt x="52450" y="42595"/>
                </a:lnTo>
                <a:lnTo>
                  <a:pt x="42925" y="47320"/>
                </a:lnTo>
                <a:lnTo>
                  <a:pt x="35051" y="50482"/>
                </a:lnTo>
                <a:lnTo>
                  <a:pt x="30225" y="59944"/>
                </a:lnTo>
                <a:lnTo>
                  <a:pt x="95503" y="59944"/>
                </a:lnTo>
                <a:lnTo>
                  <a:pt x="90677" y="50482"/>
                </a:lnTo>
                <a:lnTo>
                  <a:pt x="82803" y="47320"/>
                </a:lnTo>
                <a:lnTo>
                  <a:pt x="73151" y="42595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6" name="CustomShape 934"/>
          <p:cNvSpPr/>
          <p:nvPr/>
        </p:nvSpPr>
        <p:spPr>
          <a:xfrm>
            <a:off x="8401680" y="5594760"/>
            <a:ext cx="124200" cy="142920"/>
          </a:xfrm>
          <a:custGeom>
            <a:avLst/>
            <a:gdLst/>
            <a:ahLst/>
            <a:rect l="l" t="t" r="r" b="b"/>
            <a:pathLst>
              <a:path w="125095" h="143510">
                <a:moveTo>
                  <a:pt x="72771" y="0"/>
                </a:moveTo>
                <a:lnTo>
                  <a:pt x="47498" y="0"/>
                </a:lnTo>
                <a:lnTo>
                  <a:pt x="34798" y="4775"/>
                </a:lnTo>
                <a:lnTo>
                  <a:pt x="25273" y="12738"/>
                </a:lnTo>
                <a:lnTo>
                  <a:pt x="17399" y="22288"/>
                </a:lnTo>
                <a:lnTo>
                  <a:pt x="7874" y="30238"/>
                </a:lnTo>
                <a:lnTo>
                  <a:pt x="4699" y="42976"/>
                </a:lnTo>
                <a:lnTo>
                  <a:pt x="0" y="55714"/>
                </a:lnTo>
                <a:lnTo>
                  <a:pt x="0" y="85953"/>
                </a:lnTo>
                <a:lnTo>
                  <a:pt x="4699" y="100279"/>
                </a:lnTo>
                <a:lnTo>
                  <a:pt x="7874" y="113017"/>
                </a:lnTo>
                <a:lnTo>
                  <a:pt x="17399" y="120967"/>
                </a:lnTo>
                <a:lnTo>
                  <a:pt x="25273" y="130517"/>
                </a:lnTo>
                <a:lnTo>
                  <a:pt x="39497" y="138480"/>
                </a:lnTo>
                <a:lnTo>
                  <a:pt x="47498" y="143256"/>
                </a:lnTo>
                <a:lnTo>
                  <a:pt x="72771" y="143256"/>
                </a:lnTo>
                <a:lnTo>
                  <a:pt x="85471" y="138480"/>
                </a:lnTo>
                <a:lnTo>
                  <a:pt x="94869" y="130517"/>
                </a:lnTo>
                <a:lnTo>
                  <a:pt x="99695" y="120967"/>
                </a:lnTo>
                <a:lnTo>
                  <a:pt x="124968" y="120967"/>
                </a:lnTo>
                <a:lnTo>
                  <a:pt x="124968" y="113017"/>
                </a:lnTo>
                <a:lnTo>
                  <a:pt x="64897" y="113017"/>
                </a:lnTo>
                <a:lnTo>
                  <a:pt x="47498" y="108242"/>
                </a:lnTo>
                <a:lnTo>
                  <a:pt x="39497" y="100279"/>
                </a:lnTo>
                <a:lnTo>
                  <a:pt x="30099" y="85953"/>
                </a:lnTo>
                <a:lnTo>
                  <a:pt x="25273" y="70040"/>
                </a:lnTo>
                <a:lnTo>
                  <a:pt x="30099" y="55714"/>
                </a:lnTo>
                <a:lnTo>
                  <a:pt x="39497" y="42976"/>
                </a:lnTo>
                <a:lnTo>
                  <a:pt x="47498" y="35013"/>
                </a:lnTo>
                <a:lnTo>
                  <a:pt x="60071" y="30238"/>
                </a:lnTo>
                <a:lnTo>
                  <a:pt x="124968" y="30238"/>
                </a:lnTo>
                <a:lnTo>
                  <a:pt x="124968" y="17513"/>
                </a:lnTo>
                <a:lnTo>
                  <a:pt x="99695" y="17513"/>
                </a:lnTo>
                <a:lnTo>
                  <a:pt x="90170" y="7962"/>
                </a:lnTo>
                <a:lnTo>
                  <a:pt x="82296" y="4775"/>
                </a:lnTo>
                <a:lnTo>
                  <a:pt x="72771" y="0"/>
                </a:lnTo>
                <a:close/>
                <a:moveTo>
                  <a:pt x="124968" y="120967"/>
                </a:moveTo>
                <a:lnTo>
                  <a:pt x="99695" y="120967"/>
                </a:lnTo>
                <a:lnTo>
                  <a:pt x="99695" y="138480"/>
                </a:lnTo>
                <a:lnTo>
                  <a:pt x="124968" y="138480"/>
                </a:lnTo>
                <a:lnTo>
                  <a:pt x="124968" y="120967"/>
                </a:lnTo>
                <a:close/>
                <a:moveTo>
                  <a:pt x="124968" y="30238"/>
                </a:moveTo>
                <a:lnTo>
                  <a:pt x="60071" y="30238"/>
                </a:lnTo>
                <a:lnTo>
                  <a:pt x="72771" y="35013"/>
                </a:lnTo>
                <a:lnTo>
                  <a:pt x="85471" y="42976"/>
                </a:lnTo>
                <a:lnTo>
                  <a:pt x="94869" y="55714"/>
                </a:lnTo>
                <a:lnTo>
                  <a:pt x="94869" y="85953"/>
                </a:lnTo>
                <a:lnTo>
                  <a:pt x="85471" y="100279"/>
                </a:lnTo>
                <a:lnTo>
                  <a:pt x="72771" y="108242"/>
                </a:lnTo>
                <a:lnTo>
                  <a:pt x="64897" y="113017"/>
                </a:lnTo>
                <a:lnTo>
                  <a:pt x="124968" y="113017"/>
                </a:lnTo>
                <a:lnTo>
                  <a:pt x="124968" y="30238"/>
                </a:lnTo>
                <a:close/>
                <a:moveTo>
                  <a:pt x="124968" y="4775"/>
                </a:moveTo>
                <a:lnTo>
                  <a:pt x="99695" y="4775"/>
                </a:lnTo>
                <a:lnTo>
                  <a:pt x="99695" y="17513"/>
                </a:lnTo>
                <a:lnTo>
                  <a:pt x="124968" y="17513"/>
                </a:lnTo>
                <a:lnTo>
                  <a:pt x="124968" y="4775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7" name="CustomShape 935"/>
          <p:cNvSpPr/>
          <p:nvPr/>
        </p:nvSpPr>
        <p:spPr>
          <a:xfrm>
            <a:off x="203040" y="4438800"/>
            <a:ext cx="95292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latin typeface="Arial"/>
                <a:ea typeface="DejaVu Sans"/>
              </a:rPr>
              <a:t>Pico inicial</a:t>
            </a:r>
            <a:r>
              <a:rPr b="1" lang="fr-FR" sz="1100" spc="-14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ffffff"/>
                </a:solidFill>
                <a:latin typeface="Arial"/>
                <a:ea typeface="DejaVu Sans"/>
              </a:rPr>
              <a:t>de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48" name="CustomShape 936"/>
          <p:cNvSpPr/>
          <p:nvPr/>
        </p:nvSpPr>
        <p:spPr>
          <a:xfrm>
            <a:off x="185760" y="4619880"/>
            <a:ext cx="95184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latin typeface="Arial"/>
                <a:ea typeface="DejaVu Sans"/>
              </a:rPr>
              <a:t>m</a:t>
            </a:r>
            <a:r>
              <a:rPr b="1" lang="fr-FR" sz="1100" spc="1" strike="noStrike">
                <a:solidFill>
                  <a:srgbClr val="ffffff"/>
                </a:solidFill>
                <a:latin typeface="Arial"/>
                <a:ea typeface="DejaVu Sans"/>
              </a:rPr>
              <a:t>i</a:t>
            </a:r>
            <a:r>
              <a:rPr b="1" lang="fr-FR" sz="1100" spc="-1" strike="noStrike">
                <a:solidFill>
                  <a:srgbClr val="ffffff"/>
                </a:solidFill>
                <a:latin typeface="Arial"/>
                <a:ea typeface="DejaVu Sans"/>
              </a:rPr>
              <a:t>neral</a:t>
            </a:r>
            <a:r>
              <a:rPr b="1" lang="fr-FR" sz="1100" spc="-7" strike="noStrike">
                <a:solidFill>
                  <a:srgbClr val="ffffff"/>
                </a:solidFill>
                <a:latin typeface="Arial"/>
                <a:ea typeface="DejaVu Sans"/>
              </a:rPr>
              <a:t>i</a:t>
            </a:r>
            <a:r>
              <a:rPr b="1" lang="fr-FR" sz="1100" spc="-1" strike="noStrike">
                <a:solidFill>
                  <a:srgbClr val="ffffff"/>
                </a:solidFill>
                <a:latin typeface="Arial"/>
                <a:ea typeface="DejaVu Sans"/>
              </a:rPr>
              <a:t>zação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49" name="CustomShape 937"/>
          <p:cNvSpPr/>
          <p:nvPr/>
        </p:nvSpPr>
        <p:spPr>
          <a:xfrm>
            <a:off x="587520" y="4800960"/>
            <a:ext cx="36576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latin typeface="Arial"/>
                <a:ea typeface="DejaVu Sans"/>
              </a:rPr>
              <a:t>M.</a:t>
            </a:r>
            <a:r>
              <a:rPr b="1" lang="fr-FR" sz="1100" spc="-114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ffffff"/>
                </a:solidFill>
                <a:latin typeface="Arial"/>
                <a:ea typeface="DejaVu Sans"/>
              </a:rPr>
              <a:t>O.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50" name="CustomShape 938"/>
          <p:cNvSpPr/>
          <p:nvPr/>
        </p:nvSpPr>
        <p:spPr>
          <a:xfrm>
            <a:off x="160560" y="1450440"/>
            <a:ext cx="63180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7" strike="noStrike">
                <a:solidFill>
                  <a:srgbClr val="2a2828"/>
                </a:solidFill>
                <a:latin typeface="Arial"/>
                <a:ea typeface="DejaVu Sans"/>
              </a:rPr>
              <a:t>R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ebrotas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51" name="CustomShape 939"/>
          <p:cNvSpPr/>
          <p:nvPr/>
        </p:nvSpPr>
        <p:spPr>
          <a:xfrm>
            <a:off x="2035440" y="1488600"/>
            <a:ext cx="72000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So</a:t>
            </a:r>
            <a:r>
              <a:rPr b="1" lang="fr-FR" sz="1100" spc="-7" strike="noStrike">
                <a:solidFill>
                  <a:srgbClr val="2a2828"/>
                </a:solidFill>
                <a:latin typeface="Arial"/>
                <a:ea typeface="DejaVu Sans"/>
              </a:rPr>
              <a:t>j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a/</a:t>
            </a:r>
            <a:r>
              <a:rPr b="1" lang="fr-FR" sz="1100" spc="-35" strike="noStrike">
                <a:solidFill>
                  <a:srgbClr val="2a2828"/>
                </a:solidFill>
                <a:latin typeface="Arial"/>
                <a:ea typeface="DejaVu Sans"/>
              </a:rPr>
              <a:t>A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rroz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52" name="CustomShape 940"/>
          <p:cNvSpPr/>
          <p:nvPr/>
        </p:nvSpPr>
        <p:spPr>
          <a:xfrm>
            <a:off x="1633680" y="3043080"/>
            <a:ext cx="18036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80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53" name="CustomShape 941"/>
          <p:cNvSpPr/>
          <p:nvPr/>
        </p:nvSpPr>
        <p:spPr>
          <a:xfrm>
            <a:off x="1598760" y="3225600"/>
            <a:ext cx="227160" cy="16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cm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54" name="CustomShape 942"/>
          <p:cNvSpPr/>
          <p:nvPr/>
        </p:nvSpPr>
        <p:spPr>
          <a:xfrm>
            <a:off x="3079440" y="3116880"/>
            <a:ext cx="166320" cy="59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vert="vert270" rot="16200000"/>
          <a:p>
            <a:pPr marL="12600">
              <a:lnSpc>
                <a:spcPts val="1219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1</a:t>
            </a:r>
            <a:r>
              <a:rPr b="1" lang="fr-FR" sz="1100" spc="-26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,</a:t>
            </a:r>
            <a:r>
              <a:rPr b="1" lang="fr-FR" sz="1100" spc="-165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2</a:t>
            </a:r>
            <a:r>
              <a:rPr b="1" lang="fr-FR" sz="1100" spc="-69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0 </a:t>
            </a:r>
            <a:r>
              <a:rPr b="1" lang="fr-FR" sz="1100" spc="100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m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55" name="CustomShape 943"/>
          <p:cNvSpPr/>
          <p:nvPr/>
        </p:nvSpPr>
        <p:spPr>
          <a:xfrm>
            <a:off x="4194000" y="3377160"/>
            <a:ext cx="165600" cy="121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vert="vert270" rot="16200000"/>
          <a:p>
            <a:pPr marL="12600">
              <a:lnSpc>
                <a:spcPts val="1219"/>
              </a:lnSpc>
            </a:pP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1</a:t>
            </a:r>
            <a:r>
              <a:rPr b="1" lang="fr-FR" sz="1100" spc="-60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,</a:t>
            </a:r>
            <a:r>
              <a:rPr b="1" lang="fr-FR" sz="1100" spc="-165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8</a:t>
            </a:r>
            <a:r>
              <a:rPr b="1" lang="fr-FR" sz="1100" spc="-41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0 </a:t>
            </a:r>
            <a:r>
              <a:rPr b="1" lang="fr-FR" sz="1100" spc="75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a  </a:t>
            </a:r>
            <a:r>
              <a:rPr b="1" lang="fr-FR" sz="1100" spc="-145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2</a:t>
            </a:r>
            <a:r>
              <a:rPr b="1" lang="fr-FR" sz="1100" spc="-26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,</a:t>
            </a:r>
            <a:r>
              <a:rPr b="1" lang="fr-FR" sz="1100" spc="-180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4</a:t>
            </a:r>
            <a:r>
              <a:rPr b="1" lang="fr-FR" sz="1100" spc="-66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0 </a:t>
            </a:r>
            <a:r>
              <a:rPr b="1" lang="fr-FR" sz="1100" spc="100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1100" spc="-1" strike="noStrike">
                <a:solidFill>
                  <a:srgbClr val="2a2828"/>
                </a:solidFill>
                <a:latin typeface="Arial"/>
                <a:ea typeface="DejaVu Sans"/>
              </a:rPr>
              <a:t>m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656" name="CustomShape 944"/>
          <p:cNvSpPr/>
          <p:nvPr/>
        </p:nvSpPr>
        <p:spPr>
          <a:xfrm>
            <a:off x="155520" y="3807000"/>
            <a:ext cx="1148760" cy="215640"/>
          </a:xfrm>
          <a:custGeom>
            <a:avLst/>
            <a:gdLst/>
            <a:ahLst/>
            <a:rect l="l" t="t" r="r" b="b"/>
            <a:pathLst>
              <a:path w="1149350" h="216535">
                <a:moveTo>
                  <a:pt x="0" y="216408"/>
                </a:moveTo>
                <a:lnTo>
                  <a:pt x="1149096" y="216408"/>
                </a:lnTo>
                <a:lnTo>
                  <a:pt x="1149096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7" name="CustomShape 945"/>
          <p:cNvSpPr/>
          <p:nvPr/>
        </p:nvSpPr>
        <p:spPr>
          <a:xfrm>
            <a:off x="156240" y="3807720"/>
            <a:ext cx="1148760" cy="215640"/>
          </a:xfrm>
          <a:custGeom>
            <a:avLst/>
            <a:gdLst/>
            <a:ahLst/>
            <a:rect l="l" t="t" r="r" b="b"/>
            <a:pathLst>
              <a:path w="1149350" h="216535">
                <a:moveTo>
                  <a:pt x="0" y="216407"/>
                </a:moveTo>
                <a:lnTo>
                  <a:pt x="1149096" y="216407"/>
                </a:lnTo>
                <a:lnTo>
                  <a:pt x="1149096" y="0"/>
                </a:lnTo>
                <a:lnTo>
                  <a:pt x="0" y="0"/>
                </a:lnTo>
                <a:lnTo>
                  <a:pt x="0" y="216407"/>
                </a:lnTo>
                <a:close/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58" name="CustomShape 946"/>
          <p:cNvSpPr/>
          <p:nvPr/>
        </p:nvSpPr>
        <p:spPr>
          <a:xfrm>
            <a:off x="401760" y="3809880"/>
            <a:ext cx="270360" cy="15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500" spc="-1" strike="noStrike">
                <a:solidFill>
                  <a:srgbClr val="2a2828"/>
                </a:solidFill>
                <a:latin typeface="Arial"/>
                <a:ea typeface="DejaVu Sans"/>
              </a:rPr>
              <a:t>-</a:t>
            </a:r>
            <a:r>
              <a:rPr b="1" lang="fr-FR" sz="500" spc="-1" strike="noStrike">
                <a:solidFill>
                  <a:srgbClr val="2a2828"/>
                </a:solidFill>
                <a:latin typeface="Arial"/>
                <a:ea typeface="DejaVu Sans"/>
              </a:rPr>
              <a:t>	</a:t>
            </a:r>
            <a:r>
              <a:rPr b="1" lang="fr-FR" sz="500" spc="-1" strike="noStrike">
                <a:solidFill>
                  <a:srgbClr val="2a2828"/>
                </a:solidFill>
                <a:latin typeface="Arial"/>
                <a:ea typeface="DejaVu Sans"/>
              </a:rPr>
              <a:t>+</a:t>
            </a:r>
            <a:endParaRPr b="0" lang="fr-FR" sz="500" spc="-1" strike="noStrike">
              <a:latin typeface="Arial"/>
            </a:endParaRPr>
          </a:p>
        </p:txBody>
      </p:sp>
      <p:sp>
        <p:nvSpPr>
          <p:cNvPr id="1659" name="CustomShape 947"/>
          <p:cNvSpPr/>
          <p:nvPr/>
        </p:nvSpPr>
        <p:spPr>
          <a:xfrm>
            <a:off x="198360" y="3839760"/>
            <a:ext cx="667440" cy="15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900" spc="-1" strike="noStrike">
                <a:solidFill>
                  <a:srgbClr val="2a2828"/>
                </a:solidFill>
                <a:latin typeface="Arial"/>
                <a:ea typeface="DejaVu Sans"/>
              </a:rPr>
              <a:t>NO </a:t>
            </a:r>
            <a:r>
              <a:rPr b="1" lang="fr-FR" sz="750" spc="-1" strike="noStrike" baseline="-27000">
                <a:solidFill>
                  <a:srgbClr val="2a2828"/>
                </a:solidFill>
                <a:latin typeface="Arial"/>
                <a:ea typeface="DejaVu Sans"/>
              </a:rPr>
              <a:t>3    </a:t>
            </a:r>
            <a:r>
              <a:rPr b="1" lang="fr-FR" sz="900" spc="-1" strike="noStrike">
                <a:solidFill>
                  <a:srgbClr val="2a2828"/>
                </a:solidFill>
                <a:latin typeface="Arial"/>
                <a:ea typeface="DejaVu Sans"/>
              </a:rPr>
              <a:t>K  </a:t>
            </a:r>
            <a:r>
              <a:rPr b="1" lang="fr-FR" sz="900" spc="1" strike="noStrike">
                <a:solidFill>
                  <a:srgbClr val="2a2828"/>
                </a:solidFill>
                <a:latin typeface="Arial"/>
                <a:ea typeface="DejaVu Sans"/>
              </a:rPr>
              <a:t> </a:t>
            </a:r>
            <a:r>
              <a:rPr b="1" lang="fr-FR" sz="900" spc="-7" strike="noStrike">
                <a:solidFill>
                  <a:srgbClr val="2a2828"/>
                </a:solidFill>
                <a:latin typeface="Arial"/>
                <a:ea typeface="DejaVu Sans"/>
              </a:rPr>
              <a:t>Ca</a:t>
            </a:r>
            <a:endParaRPr b="0" lang="fr-FR" sz="900" spc="-1" strike="noStrike">
              <a:latin typeface="Arial"/>
            </a:endParaRPr>
          </a:p>
        </p:txBody>
      </p:sp>
      <p:sp>
        <p:nvSpPr>
          <p:cNvPr id="1660" name="CustomShape 948"/>
          <p:cNvSpPr/>
          <p:nvPr/>
        </p:nvSpPr>
        <p:spPr>
          <a:xfrm>
            <a:off x="863640" y="3809880"/>
            <a:ext cx="397440" cy="11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500" spc="-1" strike="noStrike">
                <a:solidFill>
                  <a:srgbClr val="2a2828"/>
                </a:solidFill>
                <a:latin typeface="Arial"/>
                <a:ea typeface="DejaVu Sans"/>
              </a:rPr>
              <a:t>2+</a:t>
            </a:r>
            <a:r>
              <a:rPr b="1" lang="fr-FR" sz="500" spc="-1" strike="noStrike">
                <a:solidFill>
                  <a:srgbClr val="2a2828"/>
                </a:solidFill>
                <a:latin typeface="Arial"/>
                <a:ea typeface="DejaVu Sans"/>
              </a:rPr>
              <a:t>	</a:t>
            </a:r>
            <a:r>
              <a:rPr b="1" lang="fr-FR" sz="750" spc="-1" strike="noStrike" baseline="5000">
                <a:solidFill>
                  <a:srgbClr val="2a2828"/>
                </a:solidFill>
                <a:latin typeface="Arial"/>
                <a:ea typeface="DejaVu Sans"/>
              </a:rPr>
              <a:t>2-</a:t>
            </a:r>
            <a:endParaRPr b="0" lang="fr-FR" sz="750" spc="-1" strike="noStrike">
              <a:latin typeface="Arial"/>
            </a:endParaRPr>
          </a:p>
        </p:txBody>
      </p:sp>
      <p:sp>
        <p:nvSpPr>
          <p:cNvPr id="1661" name="CustomShape 949"/>
          <p:cNvSpPr/>
          <p:nvPr/>
        </p:nvSpPr>
        <p:spPr>
          <a:xfrm>
            <a:off x="989280" y="3830040"/>
            <a:ext cx="243000" cy="17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ts val="918"/>
              </a:lnSpc>
            </a:pPr>
            <a:r>
              <a:rPr b="1" lang="fr-FR" sz="900" spc="-1" strike="noStrike">
                <a:solidFill>
                  <a:srgbClr val="2a2828"/>
                </a:solidFill>
                <a:latin typeface="Arial"/>
                <a:ea typeface="DejaVu Sans"/>
              </a:rPr>
              <a:t>So</a:t>
            </a:r>
            <a:endParaRPr b="0" lang="fr-FR" sz="900" spc="-1" strike="noStrike">
              <a:latin typeface="Arial"/>
            </a:endParaRPr>
          </a:p>
          <a:p>
            <a:pPr marL="12600" algn="r">
              <a:lnSpc>
                <a:spcPts val="439"/>
              </a:lnSpc>
            </a:pPr>
            <a:r>
              <a:rPr b="1" lang="fr-FR" sz="500" spc="-1" strike="noStrike">
                <a:solidFill>
                  <a:srgbClr val="2a2828"/>
                </a:solidFill>
                <a:latin typeface="Arial"/>
                <a:ea typeface="DejaVu Sans"/>
              </a:rPr>
              <a:t>4</a:t>
            </a:r>
            <a:endParaRPr b="0" lang="fr-FR" sz="500" spc="-1" strike="noStrike">
              <a:latin typeface="Arial"/>
            </a:endParaRPr>
          </a:p>
        </p:txBody>
      </p:sp>
      <p:sp>
        <p:nvSpPr>
          <p:cNvPr id="1662" name="CustomShape 950"/>
          <p:cNvSpPr/>
          <p:nvPr/>
        </p:nvSpPr>
        <p:spPr>
          <a:xfrm>
            <a:off x="1762560" y="2805840"/>
            <a:ext cx="360" cy="115560"/>
          </a:xfrm>
          <a:custGeom>
            <a:avLst/>
            <a:gdLst/>
            <a:ahLst/>
            <a:rect l="l" t="t" r="r" b="b"/>
            <a:pathLst>
              <a:path w="0" h="116205">
                <a:moveTo>
                  <a:pt x="0" y="0"/>
                </a:moveTo>
                <a:lnTo>
                  <a:pt x="0" y="115824"/>
                </a:lnTo>
              </a:path>
            </a:pathLst>
          </a:custGeom>
          <a:noFill/>
          <a:ln w="2592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63" name="CustomShape 951"/>
          <p:cNvSpPr/>
          <p:nvPr/>
        </p:nvSpPr>
        <p:spPr>
          <a:xfrm>
            <a:off x="1762560" y="2619720"/>
            <a:ext cx="360" cy="115560"/>
          </a:xfrm>
          <a:custGeom>
            <a:avLst/>
            <a:gdLst/>
            <a:ahLst/>
            <a:rect l="l" t="t" r="r" b="b"/>
            <a:pathLst>
              <a:path w="0" h="116205">
                <a:moveTo>
                  <a:pt x="0" y="0"/>
                </a:moveTo>
                <a:lnTo>
                  <a:pt x="0" y="115824"/>
                </a:lnTo>
              </a:path>
            </a:pathLst>
          </a:custGeom>
          <a:noFill/>
          <a:ln w="2592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64" name="CustomShape 952"/>
          <p:cNvSpPr/>
          <p:nvPr/>
        </p:nvSpPr>
        <p:spPr>
          <a:xfrm>
            <a:off x="1762560" y="2464200"/>
            <a:ext cx="360" cy="84960"/>
          </a:xfrm>
          <a:custGeom>
            <a:avLst/>
            <a:gdLst/>
            <a:ahLst/>
            <a:rect l="l" t="t" r="r" b="b"/>
            <a:pathLst>
              <a:path w="0" h="85725">
                <a:moveTo>
                  <a:pt x="0" y="0"/>
                </a:moveTo>
                <a:lnTo>
                  <a:pt x="0" y="85344"/>
                </a:lnTo>
              </a:path>
            </a:pathLst>
          </a:custGeom>
          <a:noFill/>
          <a:ln w="2592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65" name="CustomShape 953"/>
          <p:cNvSpPr/>
          <p:nvPr/>
        </p:nvSpPr>
        <p:spPr>
          <a:xfrm>
            <a:off x="3285720" y="1502640"/>
            <a:ext cx="933480" cy="34480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6" name="CustomShape 954"/>
          <p:cNvSpPr/>
          <p:nvPr/>
        </p:nvSpPr>
        <p:spPr>
          <a:xfrm>
            <a:off x="1121040" y="2464200"/>
            <a:ext cx="360" cy="456480"/>
          </a:xfrm>
          <a:custGeom>
            <a:avLst/>
            <a:gdLst/>
            <a:ahLst/>
            <a:rect l="l" t="t" r="r" b="b"/>
            <a:pathLst>
              <a:path w="0"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noFill/>
          <a:ln w="2268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67" name="CustomShape 955"/>
          <p:cNvSpPr/>
          <p:nvPr/>
        </p:nvSpPr>
        <p:spPr>
          <a:xfrm>
            <a:off x="4570560" y="1585080"/>
            <a:ext cx="1320480" cy="3365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8" name="CustomShape 956"/>
          <p:cNvSpPr/>
          <p:nvPr/>
        </p:nvSpPr>
        <p:spPr>
          <a:xfrm>
            <a:off x="101520" y="2973960"/>
            <a:ext cx="245160" cy="145800"/>
          </a:xfrm>
          <a:custGeom>
            <a:avLst/>
            <a:gdLst/>
            <a:ahLst/>
            <a:rect l="l" t="t" r="r" b="b"/>
            <a:pathLst>
              <a:path w="245745" h="146685">
                <a:moveTo>
                  <a:pt x="42735" y="47751"/>
                </a:moveTo>
                <a:lnTo>
                  <a:pt x="140881" y="17525"/>
                </a:lnTo>
                <a:lnTo>
                  <a:pt x="175717" y="20700"/>
                </a:lnTo>
                <a:lnTo>
                  <a:pt x="205790" y="8000"/>
                </a:lnTo>
                <a:lnTo>
                  <a:pt x="245364" y="0"/>
                </a:lnTo>
                <a:lnTo>
                  <a:pt x="240614" y="25400"/>
                </a:lnTo>
                <a:lnTo>
                  <a:pt x="205790" y="30225"/>
                </a:lnTo>
                <a:lnTo>
                  <a:pt x="158305" y="73151"/>
                </a:lnTo>
                <a:lnTo>
                  <a:pt x="137718" y="90677"/>
                </a:lnTo>
                <a:lnTo>
                  <a:pt x="90233" y="120903"/>
                </a:lnTo>
                <a:lnTo>
                  <a:pt x="0" y="14630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69" name="CustomShape 957"/>
          <p:cNvSpPr/>
          <p:nvPr/>
        </p:nvSpPr>
        <p:spPr>
          <a:xfrm>
            <a:off x="203400" y="3063960"/>
            <a:ext cx="48240" cy="83160"/>
          </a:xfrm>
          <a:custGeom>
            <a:avLst/>
            <a:gdLst/>
            <a:ahLst/>
            <a:rect l="l" t="t" r="r" b="b"/>
            <a:pathLst>
              <a:path w="48895" h="83819">
                <a:moveTo>
                  <a:pt x="35763" y="0"/>
                </a:moveTo>
                <a:lnTo>
                  <a:pt x="48768" y="30607"/>
                </a:lnTo>
                <a:lnTo>
                  <a:pt x="39014" y="56387"/>
                </a:lnTo>
                <a:lnTo>
                  <a:pt x="0" y="8382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0" name="CustomShape 958"/>
          <p:cNvSpPr/>
          <p:nvPr/>
        </p:nvSpPr>
        <p:spPr>
          <a:xfrm>
            <a:off x="252360" y="3009240"/>
            <a:ext cx="93960" cy="200520"/>
          </a:xfrm>
          <a:custGeom>
            <a:avLst/>
            <a:gdLst/>
            <a:ahLst/>
            <a:rect l="l" t="t" r="r" b="b"/>
            <a:pathLst>
              <a:path w="94614" h="201294">
                <a:moveTo>
                  <a:pt x="94488" y="0"/>
                </a:moveTo>
                <a:lnTo>
                  <a:pt x="59842" y="30099"/>
                </a:lnTo>
                <a:lnTo>
                  <a:pt x="64566" y="80772"/>
                </a:lnTo>
                <a:lnTo>
                  <a:pt x="42519" y="150495"/>
                </a:lnTo>
                <a:lnTo>
                  <a:pt x="0" y="20116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1" name="CustomShape 959"/>
          <p:cNvSpPr/>
          <p:nvPr/>
        </p:nvSpPr>
        <p:spPr>
          <a:xfrm>
            <a:off x="234000" y="3077640"/>
            <a:ext cx="73080" cy="73080"/>
          </a:xfrm>
          <a:custGeom>
            <a:avLst/>
            <a:gdLst/>
            <a:ahLst/>
            <a:rect l="l" t="t" r="r" b="b"/>
            <a:pathLst>
              <a:path w="73660" h="73660">
                <a:moveTo>
                  <a:pt x="73151" y="0"/>
                </a:moveTo>
                <a:lnTo>
                  <a:pt x="55664" y="12700"/>
                </a:lnTo>
                <a:lnTo>
                  <a:pt x="30213" y="42926"/>
                </a:lnTo>
                <a:lnTo>
                  <a:pt x="0" y="7315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2" name="CustomShape 960"/>
          <p:cNvSpPr/>
          <p:nvPr/>
        </p:nvSpPr>
        <p:spPr>
          <a:xfrm>
            <a:off x="358920" y="2973960"/>
            <a:ext cx="173160" cy="95760"/>
          </a:xfrm>
          <a:custGeom>
            <a:avLst/>
            <a:gdLst/>
            <a:ahLst/>
            <a:rect l="l" t="t" r="r" b="b"/>
            <a:pathLst>
              <a:path w="173990" h="96519">
                <a:moveTo>
                  <a:pt x="0" y="0"/>
                </a:moveTo>
                <a:lnTo>
                  <a:pt x="43040" y="38353"/>
                </a:lnTo>
                <a:lnTo>
                  <a:pt x="116357" y="68834"/>
                </a:lnTo>
                <a:lnTo>
                  <a:pt x="173735" y="9601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3" name="CustomShape 961"/>
          <p:cNvSpPr/>
          <p:nvPr/>
        </p:nvSpPr>
        <p:spPr>
          <a:xfrm>
            <a:off x="349920" y="2973960"/>
            <a:ext cx="232920" cy="162360"/>
          </a:xfrm>
          <a:custGeom>
            <a:avLst/>
            <a:gdLst/>
            <a:ahLst/>
            <a:rect l="l" t="t" r="r" b="b"/>
            <a:pathLst>
              <a:path w="233679" h="163194">
                <a:moveTo>
                  <a:pt x="0" y="0"/>
                </a:moveTo>
                <a:lnTo>
                  <a:pt x="9512" y="47498"/>
                </a:lnTo>
                <a:lnTo>
                  <a:pt x="52349" y="85471"/>
                </a:lnTo>
                <a:lnTo>
                  <a:pt x="107861" y="132968"/>
                </a:lnTo>
                <a:lnTo>
                  <a:pt x="155448" y="125094"/>
                </a:lnTo>
                <a:lnTo>
                  <a:pt x="177660" y="163067"/>
                </a:lnTo>
                <a:lnTo>
                  <a:pt x="233172" y="16306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4" name="CustomShape 962"/>
          <p:cNvSpPr/>
          <p:nvPr/>
        </p:nvSpPr>
        <p:spPr>
          <a:xfrm>
            <a:off x="492840" y="3102120"/>
            <a:ext cx="39240" cy="65160"/>
          </a:xfrm>
          <a:custGeom>
            <a:avLst/>
            <a:gdLst/>
            <a:ahLst/>
            <a:rect l="l" t="t" r="r" b="b"/>
            <a:pathLst>
              <a:path w="40004" h="66039">
                <a:moveTo>
                  <a:pt x="0" y="0"/>
                </a:moveTo>
                <a:lnTo>
                  <a:pt x="39623" y="6553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5" name="CustomShape 963"/>
          <p:cNvSpPr/>
          <p:nvPr/>
        </p:nvSpPr>
        <p:spPr>
          <a:xfrm>
            <a:off x="445680" y="3102120"/>
            <a:ext cx="39240" cy="100080"/>
          </a:xfrm>
          <a:custGeom>
            <a:avLst/>
            <a:gdLst/>
            <a:ahLst/>
            <a:rect l="l" t="t" r="r" b="b"/>
            <a:pathLst>
              <a:path w="40004" h="100964">
                <a:moveTo>
                  <a:pt x="0" y="0"/>
                </a:moveTo>
                <a:lnTo>
                  <a:pt x="34874" y="44703"/>
                </a:lnTo>
                <a:lnTo>
                  <a:pt x="39623" y="10058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6" name="CustomShape 964"/>
          <p:cNvSpPr/>
          <p:nvPr/>
        </p:nvSpPr>
        <p:spPr>
          <a:xfrm>
            <a:off x="349920" y="3021480"/>
            <a:ext cx="185400" cy="436680"/>
          </a:xfrm>
          <a:custGeom>
            <a:avLst/>
            <a:gdLst/>
            <a:ahLst/>
            <a:rect l="l" t="t" r="r" b="b"/>
            <a:pathLst>
              <a:path w="186054" h="437514">
                <a:moveTo>
                  <a:pt x="9537" y="437388"/>
                </a:moveTo>
                <a:lnTo>
                  <a:pt x="0" y="0"/>
                </a:lnTo>
                <a:lnTo>
                  <a:pt x="14300" y="159004"/>
                </a:lnTo>
                <a:lnTo>
                  <a:pt x="95351" y="206756"/>
                </a:lnTo>
                <a:lnTo>
                  <a:pt x="185928" y="20675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7" name="CustomShape 965"/>
          <p:cNvSpPr/>
          <p:nvPr/>
        </p:nvSpPr>
        <p:spPr>
          <a:xfrm>
            <a:off x="432000" y="3225600"/>
            <a:ext cx="1080" cy="66600"/>
          </a:xfrm>
          <a:custGeom>
            <a:avLst/>
            <a:gdLst/>
            <a:ahLst/>
            <a:rect l="l" t="t" r="r" b="b"/>
            <a:pathLst>
              <a:path w="1904" h="67310">
                <a:moveTo>
                  <a:pt x="0" y="0"/>
                </a:moveTo>
                <a:lnTo>
                  <a:pt x="1523" y="6705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8" name="CustomShape 966"/>
          <p:cNvSpPr/>
          <p:nvPr/>
        </p:nvSpPr>
        <p:spPr>
          <a:xfrm>
            <a:off x="272160" y="3016800"/>
            <a:ext cx="77400" cy="227880"/>
          </a:xfrm>
          <a:custGeom>
            <a:avLst/>
            <a:gdLst/>
            <a:ahLst/>
            <a:rect l="l" t="t" r="r" b="b"/>
            <a:pathLst>
              <a:path w="78104" h="228600">
                <a:moveTo>
                  <a:pt x="77723" y="0"/>
                </a:moveTo>
                <a:lnTo>
                  <a:pt x="77723" y="150749"/>
                </a:lnTo>
                <a:lnTo>
                  <a:pt x="44411" y="172974"/>
                </a:lnTo>
                <a:lnTo>
                  <a:pt x="0" y="22860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9" name="CustomShape 967"/>
          <p:cNvSpPr/>
          <p:nvPr/>
        </p:nvSpPr>
        <p:spPr>
          <a:xfrm>
            <a:off x="241560" y="3202560"/>
            <a:ext cx="116640" cy="336600"/>
          </a:xfrm>
          <a:custGeom>
            <a:avLst/>
            <a:gdLst/>
            <a:ahLst/>
            <a:rect l="l" t="t" r="r" b="b"/>
            <a:pathLst>
              <a:path w="117475" h="337185">
                <a:moveTo>
                  <a:pt x="14274" y="147700"/>
                </a:moveTo>
                <a:lnTo>
                  <a:pt x="0" y="103250"/>
                </a:lnTo>
                <a:lnTo>
                  <a:pt x="104660" y="0"/>
                </a:lnTo>
                <a:lnTo>
                  <a:pt x="117348" y="258952"/>
                </a:lnTo>
                <a:lnTo>
                  <a:pt x="39649" y="33680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0" name="CustomShape 968"/>
          <p:cNvSpPr/>
          <p:nvPr/>
        </p:nvSpPr>
        <p:spPr>
          <a:xfrm>
            <a:off x="354240" y="3306240"/>
            <a:ext cx="199440" cy="93960"/>
          </a:xfrm>
          <a:custGeom>
            <a:avLst/>
            <a:gdLst/>
            <a:ahLst/>
            <a:rect l="l" t="t" r="r" b="b"/>
            <a:pathLst>
              <a:path w="200025" h="94614">
                <a:moveTo>
                  <a:pt x="0" y="0"/>
                </a:moveTo>
                <a:lnTo>
                  <a:pt x="35140" y="51943"/>
                </a:lnTo>
                <a:lnTo>
                  <a:pt x="121386" y="64516"/>
                </a:lnTo>
                <a:lnTo>
                  <a:pt x="199644" y="9448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1" name="CustomShape 969"/>
          <p:cNvSpPr/>
          <p:nvPr/>
        </p:nvSpPr>
        <p:spPr>
          <a:xfrm>
            <a:off x="397080" y="3315600"/>
            <a:ext cx="52560" cy="25200"/>
          </a:xfrm>
          <a:custGeom>
            <a:avLst/>
            <a:gdLst/>
            <a:ahLst/>
            <a:rect l="l" t="t" r="r" b="b"/>
            <a:pathLst>
              <a:path w="53340" h="26035">
                <a:moveTo>
                  <a:pt x="0" y="25908"/>
                </a:moveTo>
                <a:lnTo>
                  <a:pt x="53339" y="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2" name="CustomShape 970"/>
          <p:cNvSpPr/>
          <p:nvPr/>
        </p:nvSpPr>
        <p:spPr>
          <a:xfrm>
            <a:off x="427320" y="3365640"/>
            <a:ext cx="29880" cy="65160"/>
          </a:xfrm>
          <a:custGeom>
            <a:avLst/>
            <a:gdLst/>
            <a:ahLst/>
            <a:rect l="l" t="t" r="r" b="b"/>
            <a:pathLst>
              <a:path w="30479" h="66039">
                <a:moveTo>
                  <a:pt x="0" y="0"/>
                </a:moveTo>
                <a:lnTo>
                  <a:pt x="30480" y="6553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3" name="CustomShape 971"/>
          <p:cNvSpPr/>
          <p:nvPr/>
        </p:nvSpPr>
        <p:spPr>
          <a:xfrm>
            <a:off x="358920" y="3461760"/>
            <a:ext cx="83160" cy="136440"/>
          </a:xfrm>
          <a:custGeom>
            <a:avLst/>
            <a:gdLst/>
            <a:ahLst/>
            <a:rect l="l" t="t" r="r" b="b"/>
            <a:pathLst>
              <a:path w="83820" h="137160">
                <a:moveTo>
                  <a:pt x="0" y="0"/>
                </a:moveTo>
                <a:lnTo>
                  <a:pt x="83819" y="13716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4" name="CustomShape 972"/>
          <p:cNvSpPr/>
          <p:nvPr/>
        </p:nvSpPr>
        <p:spPr>
          <a:xfrm>
            <a:off x="346680" y="2908440"/>
            <a:ext cx="1080" cy="77400"/>
          </a:xfrm>
          <a:custGeom>
            <a:avLst/>
            <a:gdLst/>
            <a:ahLst/>
            <a:rect l="l" t="t" r="r" b="b"/>
            <a:pathLst>
              <a:path w="1904" h="78105">
                <a:moveTo>
                  <a:pt x="0" y="0"/>
                </a:moveTo>
                <a:lnTo>
                  <a:pt x="1524" y="7772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5" name="CustomShape 973"/>
          <p:cNvSpPr/>
          <p:nvPr/>
        </p:nvSpPr>
        <p:spPr>
          <a:xfrm>
            <a:off x="354240" y="2917800"/>
            <a:ext cx="13320" cy="68040"/>
          </a:xfrm>
          <a:custGeom>
            <a:avLst/>
            <a:gdLst/>
            <a:ahLst/>
            <a:rect l="l" t="t" r="r" b="b"/>
            <a:pathLst>
              <a:path w="13970" h="68580">
                <a:moveTo>
                  <a:pt x="13716" y="68579"/>
                </a:moveTo>
                <a:lnTo>
                  <a:pt x="13716" y="0"/>
                </a:lnTo>
                <a:lnTo>
                  <a:pt x="0" y="13969"/>
                </a:lnTo>
                <a:lnTo>
                  <a:pt x="13716" y="68579"/>
                </a:lnTo>
                <a:close/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6" name="CustomShape 974"/>
          <p:cNvSpPr/>
          <p:nvPr/>
        </p:nvSpPr>
        <p:spPr>
          <a:xfrm>
            <a:off x="186840" y="2934360"/>
            <a:ext cx="306000" cy="65160"/>
          </a:xfrm>
          <a:custGeom>
            <a:avLst/>
            <a:gdLst/>
            <a:ahLst/>
            <a:rect l="l" t="t" r="r" b="b"/>
            <a:pathLst>
              <a:path w="306705" h="66039">
                <a:moveTo>
                  <a:pt x="0" y="65532"/>
                </a:moveTo>
                <a:lnTo>
                  <a:pt x="47612" y="60705"/>
                </a:lnTo>
                <a:lnTo>
                  <a:pt x="95224" y="52704"/>
                </a:lnTo>
                <a:lnTo>
                  <a:pt x="138087" y="35178"/>
                </a:lnTo>
                <a:lnTo>
                  <a:pt x="163474" y="0"/>
                </a:lnTo>
                <a:lnTo>
                  <a:pt x="193636" y="9651"/>
                </a:lnTo>
                <a:lnTo>
                  <a:pt x="223786" y="30352"/>
                </a:lnTo>
                <a:lnTo>
                  <a:pt x="241249" y="44703"/>
                </a:lnTo>
                <a:lnTo>
                  <a:pt x="263474" y="52704"/>
                </a:lnTo>
                <a:lnTo>
                  <a:pt x="285686" y="57530"/>
                </a:lnTo>
                <a:lnTo>
                  <a:pt x="306324" y="6070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7" name="CustomShape 975"/>
          <p:cNvSpPr/>
          <p:nvPr/>
        </p:nvSpPr>
        <p:spPr>
          <a:xfrm>
            <a:off x="367920" y="2922120"/>
            <a:ext cx="167040" cy="55800"/>
          </a:xfrm>
          <a:custGeom>
            <a:avLst/>
            <a:gdLst/>
            <a:ahLst/>
            <a:rect l="l" t="t" r="r" b="b"/>
            <a:pathLst>
              <a:path w="167640" h="56514">
                <a:moveTo>
                  <a:pt x="0" y="0"/>
                </a:moveTo>
                <a:lnTo>
                  <a:pt x="34797" y="17271"/>
                </a:lnTo>
                <a:lnTo>
                  <a:pt x="82232" y="39115"/>
                </a:lnTo>
                <a:lnTo>
                  <a:pt x="129679" y="51688"/>
                </a:lnTo>
                <a:lnTo>
                  <a:pt x="167640" y="5638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8" name="CustomShape 976"/>
          <p:cNvSpPr/>
          <p:nvPr/>
        </p:nvSpPr>
        <p:spPr>
          <a:xfrm>
            <a:off x="367920" y="2961720"/>
            <a:ext cx="150480" cy="97200"/>
          </a:xfrm>
          <a:custGeom>
            <a:avLst/>
            <a:gdLst/>
            <a:ahLst/>
            <a:rect l="l" t="t" r="r" b="b"/>
            <a:pathLst>
              <a:path w="151129" h="97789">
                <a:moveTo>
                  <a:pt x="0" y="0"/>
                </a:moveTo>
                <a:lnTo>
                  <a:pt x="150876" y="9753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9" name="CustomShape 977"/>
          <p:cNvSpPr/>
          <p:nvPr/>
        </p:nvSpPr>
        <p:spPr>
          <a:xfrm>
            <a:off x="163800" y="2922120"/>
            <a:ext cx="200520" cy="59040"/>
          </a:xfrm>
          <a:custGeom>
            <a:avLst/>
            <a:gdLst/>
            <a:ahLst/>
            <a:rect l="l" t="t" r="r" b="b"/>
            <a:pathLst>
              <a:path w="201295" h="59689">
                <a:moveTo>
                  <a:pt x="201167" y="0"/>
                </a:moveTo>
                <a:lnTo>
                  <a:pt x="156463" y="29717"/>
                </a:lnTo>
                <a:lnTo>
                  <a:pt x="105371" y="46862"/>
                </a:lnTo>
                <a:lnTo>
                  <a:pt x="52692" y="56260"/>
                </a:lnTo>
                <a:lnTo>
                  <a:pt x="0" y="5943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0" name="CustomShape 978"/>
          <p:cNvSpPr/>
          <p:nvPr/>
        </p:nvSpPr>
        <p:spPr>
          <a:xfrm>
            <a:off x="354240" y="3073320"/>
            <a:ext cx="116640" cy="103320"/>
          </a:xfrm>
          <a:custGeom>
            <a:avLst/>
            <a:gdLst/>
            <a:ahLst/>
            <a:rect l="l" t="t" r="r" b="b"/>
            <a:pathLst>
              <a:path w="117475" h="104139">
                <a:moveTo>
                  <a:pt x="0" y="0"/>
                </a:moveTo>
                <a:lnTo>
                  <a:pt x="22199" y="29844"/>
                </a:lnTo>
                <a:lnTo>
                  <a:pt x="52336" y="56514"/>
                </a:lnTo>
                <a:lnTo>
                  <a:pt x="82461" y="81661"/>
                </a:lnTo>
                <a:lnTo>
                  <a:pt x="117348" y="10363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1" name="CustomShape 979"/>
          <p:cNvSpPr/>
          <p:nvPr/>
        </p:nvSpPr>
        <p:spPr>
          <a:xfrm>
            <a:off x="229320" y="3426840"/>
            <a:ext cx="293760" cy="104760"/>
          </a:xfrm>
          <a:custGeom>
            <a:avLst/>
            <a:gdLst/>
            <a:ahLst/>
            <a:rect l="l" t="t" r="r" b="b"/>
            <a:pathLst>
              <a:path w="294640" h="105410">
                <a:moveTo>
                  <a:pt x="0" y="105156"/>
                </a:moveTo>
                <a:lnTo>
                  <a:pt x="30213" y="74930"/>
                </a:lnTo>
                <a:lnTo>
                  <a:pt x="60413" y="44576"/>
                </a:lnTo>
                <a:lnTo>
                  <a:pt x="90627" y="17525"/>
                </a:lnTo>
                <a:lnTo>
                  <a:pt x="125603" y="0"/>
                </a:lnTo>
                <a:lnTo>
                  <a:pt x="165354" y="27050"/>
                </a:lnTo>
                <a:lnTo>
                  <a:pt x="213042" y="47751"/>
                </a:lnTo>
                <a:lnTo>
                  <a:pt x="233718" y="57403"/>
                </a:lnTo>
                <a:lnTo>
                  <a:pt x="255968" y="70103"/>
                </a:lnTo>
                <a:lnTo>
                  <a:pt x="276644" y="82803"/>
                </a:lnTo>
                <a:lnTo>
                  <a:pt x="294132" y="10033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2" name="CustomShape 980"/>
          <p:cNvSpPr/>
          <p:nvPr/>
        </p:nvSpPr>
        <p:spPr>
          <a:xfrm>
            <a:off x="372600" y="3496680"/>
            <a:ext cx="159480" cy="73080"/>
          </a:xfrm>
          <a:custGeom>
            <a:avLst/>
            <a:gdLst/>
            <a:ahLst/>
            <a:rect l="l" t="t" r="r" b="b"/>
            <a:pathLst>
              <a:path w="160020" h="73660">
                <a:moveTo>
                  <a:pt x="0" y="0"/>
                </a:moveTo>
                <a:lnTo>
                  <a:pt x="47536" y="4826"/>
                </a:lnTo>
                <a:lnTo>
                  <a:pt x="90309" y="17526"/>
                </a:lnTo>
                <a:lnTo>
                  <a:pt x="129921" y="38227"/>
                </a:lnTo>
                <a:lnTo>
                  <a:pt x="145757" y="52451"/>
                </a:lnTo>
                <a:lnTo>
                  <a:pt x="160019" y="7315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3" name="CustomShape 981"/>
          <p:cNvSpPr/>
          <p:nvPr/>
        </p:nvSpPr>
        <p:spPr>
          <a:xfrm>
            <a:off x="246240" y="3454200"/>
            <a:ext cx="103320" cy="89280"/>
          </a:xfrm>
          <a:custGeom>
            <a:avLst/>
            <a:gdLst/>
            <a:ahLst/>
            <a:rect l="l" t="t" r="r" b="b"/>
            <a:pathLst>
              <a:path w="104139" h="90170">
                <a:moveTo>
                  <a:pt x="103632" y="0"/>
                </a:moveTo>
                <a:lnTo>
                  <a:pt x="82905" y="25273"/>
                </a:lnTo>
                <a:lnTo>
                  <a:pt x="60578" y="55244"/>
                </a:lnTo>
                <a:lnTo>
                  <a:pt x="43053" y="72516"/>
                </a:lnTo>
                <a:lnTo>
                  <a:pt x="30289" y="80390"/>
                </a:lnTo>
                <a:lnTo>
                  <a:pt x="12750" y="89915"/>
                </a:lnTo>
                <a:lnTo>
                  <a:pt x="0" y="8991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4" name="CustomShape 982"/>
          <p:cNvSpPr/>
          <p:nvPr/>
        </p:nvSpPr>
        <p:spPr>
          <a:xfrm>
            <a:off x="264240" y="3483000"/>
            <a:ext cx="103320" cy="83160"/>
          </a:xfrm>
          <a:custGeom>
            <a:avLst/>
            <a:gdLst/>
            <a:ahLst/>
            <a:rect l="l" t="t" r="r" b="b"/>
            <a:pathLst>
              <a:path w="104139" h="83820">
                <a:moveTo>
                  <a:pt x="103632" y="0"/>
                </a:moveTo>
                <a:lnTo>
                  <a:pt x="86093" y="17780"/>
                </a:lnTo>
                <a:lnTo>
                  <a:pt x="52616" y="48387"/>
                </a:lnTo>
                <a:lnTo>
                  <a:pt x="30289" y="66039"/>
                </a:lnTo>
                <a:lnTo>
                  <a:pt x="17538" y="78994"/>
                </a:lnTo>
                <a:lnTo>
                  <a:pt x="4787" y="83820"/>
                </a:lnTo>
                <a:lnTo>
                  <a:pt x="0" y="7899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5" name="CustomShape 983"/>
          <p:cNvSpPr/>
          <p:nvPr/>
        </p:nvSpPr>
        <p:spPr>
          <a:xfrm>
            <a:off x="393840" y="2978640"/>
            <a:ext cx="246240" cy="145800"/>
          </a:xfrm>
          <a:custGeom>
            <a:avLst/>
            <a:gdLst/>
            <a:ahLst/>
            <a:rect l="l" t="t" r="r" b="b"/>
            <a:pathLst>
              <a:path w="247015" h="146685">
                <a:moveTo>
                  <a:pt x="43002" y="46100"/>
                </a:moveTo>
                <a:lnTo>
                  <a:pt x="141757" y="15875"/>
                </a:lnTo>
                <a:lnTo>
                  <a:pt x="176809" y="25400"/>
                </a:lnTo>
                <a:lnTo>
                  <a:pt x="207073" y="8000"/>
                </a:lnTo>
                <a:lnTo>
                  <a:pt x="246888" y="0"/>
                </a:lnTo>
                <a:lnTo>
                  <a:pt x="242112" y="25400"/>
                </a:lnTo>
                <a:lnTo>
                  <a:pt x="207073" y="30225"/>
                </a:lnTo>
                <a:lnTo>
                  <a:pt x="156095" y="77977"/>
                </a:lnTo>
                <a:lnTo>
                  <a:pt x="133794" y="90677"/>
                </a:lnTo>
                <a:lnTo>
                  <a:pt x="90792" y="120903"/>
                </a:lnTo>
                <a:lnTo>
                  <a:pt x="0" y="14630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6" name="CustomShape 984"/>
          <p:cNvSpPr/>
          <p:nvPr/>
        </p:nvSpPr>
        <p:spPr>
          <a:xfrm>
            <a:off x="497520" y="3070080"/>
            <a:ext cx="46800" cy="80640"/>
          </a:xfrm>
          <a:custGeom>
            <a:avLst/>
            <a:gdLst/>
            <a:ahLst/>
            <a:rect l="l" t="t" r="r" b="b"/>
            <a:pathLst>
              <a:path w="47625" h="81280">
                <a:moveTo>
                  <a:pt x="34645" y="0"/>
                </a:moveTo>
                <a:lnTo>
                  <a:pt x="47243" y="30099"/>
                </a:lnTo>
                <a:lnTo>
                  <a:pt x="37795" y="60198"/>
                </a:lnTo>
                <a:lnTo>
                  <a:pt x="0" y="8077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7" name="CustomShape 985"/>
          <p:cNvSpPr/>
          <p:nvPr/>
        </p:nvSpPr>
        <p:spPr>
          <a:xfrm>
            <a:off x="544680" y="3012120"/>
            <a:ext cx="95760" cy="202320"/>
          </a:xfrm>
          <a:custGeom>
            <a:avLst/>
            <a:gdLst/>
            <a:ahLst/>
            <a:rect l="l" t="t" r="r" b="b"/>
            <a:pathLst>
              <a:path w="96520" h="203200">
                <a:moveTo>
                  <a:pt x="96012" y="0"/>
                </a:moveTo>
                <a:lnTo>
                  <a:pt x="60807" y="30099"/>
                </a:lnTo>
                <a:lnTo>
                  <a:pt x="65608" y="82296"/>
                </a:lnTo>
                <a:lnTo>
                  <a:pt x="43205" y="155193"/>
                </a:lnTo>
                <a:lnTo>
                  <a:pt x="0" y="20269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8" name="CustomShape 986"/>
          <p:cNvSpPr/>
          <p:nvPr/>
        </p:nvSpPr>
        <p:spPr>
          <a:xfrm>
            <a:off x="528120" y="3087000"/>
            <a:ext cx="73080" cy="73080"/>
          </a:xfrm>
          <a:custGeom>
            <a:avLst/>
            <a:gdLst/>
            <a:ahLst/>
            <a:rect l="l" t="t" r="r" b="b"/>
            <a:pathLst>
              <a:path w="73659" h="73660">
                <a:moveTo>
                  <a:pt x="73152" y="0"/>
                </a:moveTo>
                <a:lnTo>
                  <a:pt x="55664" y="8000"/>
                </a:lnTo>
                <a:lnTo>
                  <a:pt x="30213" y="42925"/>
                </a:lnTo>
                <a:lnTo>
                  <a:pt x="0" y="7315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9" name="CustomShape 987"/>
          <p:cNvSpPr/>
          <p:nvPr/>
        </p:nvSpPr>
        <p:spPr>
          <a:xfrm>
            <a:off x="653040" y="2981880"/>
            <a:ext cx="173160" cy="90720"/>
          </a:xfrm>
          <a:custGeom>
            <a:avLst/>
            <a:gdLst/>
            <a:ahLst/>
            <a:rect l="l" t="t" r="r" b="b"/>
            <a:pathLst>
              <a:path w="173990" h="91439">
                <a:moveTo>
                  <a:pt x="0" y="0"/>
                </a:moveTo>
                <a:lnTo>
                  <a:pt x="43040" y="35306"/>
                </a:lnTo>
                <a:lnTo>
                  <a:pt x="116357" y="65786"/>
                </a:lnTo>
                <a:lnTo>
                  <a:pt x="173735" y="9144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00" name="CustomShape 988"/>
          <p:cNvSpPr/>
          <p:nvPr/>
        </p:nvSpPr>
        <p:spPr>
          <a:xfrm>
            <a:off x="644040" y="2978640"/>
            <a:ext cx="232920" cy="162360"/>
          </a:xfrm>
          <a:custGeom>
            <a:avLst/>
            <a:gdLst/>
            <a:ahLst/>
            <a:rect l="l" t="t" r="r" b="b"/>
            <a:pathLst>
              <a:path w="233680" h="163194">
                <a:moveTo>
                  <a:pt x="0" y="0"/>
                </a:moveTo>
                <a:lnTo>
                  <a:pt x="9512" y="45974"/>
                </a:lnTo>
                <a:lnTo>
                  <a:pt x="52349" y="85470"/>
                </a:lnTo>
                <a:lnTo>
                  <a:pt x="107861" y="132968"/>
                </a:lnTo>
                <a:lnTo>
                  <a:pt x="155447" y="123443"/>
                </a:lnTo>
                <a:lnTo>
                  <a:pt x="177660" y="163067"/>
                </a:lnTo>
                <a:lnTo>
                  <a:pt x="233172" y="16306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01" name="CustomShape 989"/>
          <p:cNvSpPr/>
          <p:nvPr/>
        </p:nvSpPr>
        <p:spPr>
          <a:xfrm>
            <a:off x="787320" y="3108240"/>
            <a:ext cx="39240" cy="63360"/>
          </a:xfrm>
          <a:custGeom>
            <a:avLst/>
            <a:gdLst/>
            <a:ahLst/>
            <a:rect l="l" t="t" r="r" b="b"/>
            <a:pathLst>
              <a:path w="40005" h="64135">
                <a:moveTo>
                  <a:pt x="0" y="0"/>
                </a:moveTo>
                <a:lnTo>
                  <a:pt x="39623" y="6400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02" name="CustomShape 990"/>
          <p:cNvSpPr/>
          <p:nvPr/>
        </p:nvSpPr>
        <p:spPr>
          <a:xfrm>
            <a:off x="738360" y="3108240"/>
            <a:ext cx="39240" cy="98280"/>
          </a:xfrm>
          <a:custGeom>
            <a:avLst/>
            <a:gdLst/>
            <a:ahLst/>
            <a:rect l="l" t="t" r="r" b="b"/>
            <a:pathLst>
              <a:path w="40004" h="99060">
                <a:moveTo>
                  <a:pt x="0" y="0"/>
                </a:moveTo>
                <a:lnTo>
                  <a:pt x="34874" y="42417"/>
                </a:lnTo>
                <a:lnTo>
                  <a:pt x="39623" y="9906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03" name="CustomShape 991"/>
          <p:cNvSpPr/>
          <p:nvPr/>
        </p:nvSpPr>
        <p:spPr>
          <a:xfrm>
            <a:off x="644040" y="3024360"/>
            <a:ext cx="182160" cy="436680"/>
          </a:xfrm>
          <a:custGeom>
            <a:avLst/>
            <a:gdLst/>
            <a:ahLst/>
            <a:rect l="l" t="t" r="r" b="b"/>
            <a:pathLst>
              <a:path w="182880" h="437514">
                <a:moveTo>
                  <a:pt x="9537" y="437388"/>
                </a:moveTo>
                <a:lnTo>
                  <a:pt x="0" y="0"/>
                </a:lnTo>
                <a:lnTo>
                  <a:pt x="14312" y="165354"/>
                </a:lnTo>
                <a:lnTo>
                  <a:pt x="95415" y="208407"/>
                </a:lnTo>
                <a:lnTo>
                  <a:pt x="182879" y="20840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04" name="CustomShape 992"/>
          <p:cNvSpPr/>
          <p:nvPr/>
        </p:nvSpPr>
        <p:spPr>
          <a:xfrm>
            <a:off x="726120" y="3228480"/>
            <a:ext cx="1080" cy="69840"/>
          </a:xfrm>
          <a:custGeom>
            <a:avLst/>
            <a:gdLst/>
            <a:ahLst/>
            <a:rect l="l" t="t" r="r" b="b"/>
            <a:pathLst>
              <a:path w="1904" h="70485">
                <a:moveTo>
                  <a:pt x="0" y="0"/>
                </a:moveTo>
                <a:lnTo>
                  <a:pt x="1523" y="7010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05" name="CustomShape 993"/>
          <p:cNvSpPr/>
          <p:nvPr/>
        </p:nvSpPr>
        <p:spPr>
          <a:xfrm>
            <a:off x="566280" y="3021480"/>
            <a:ext cx="77400" cy="232920"/>
          </a:xfrm>
          <a:custGeom>
            <a:avLst/>
            <a:gdLst/>
            <a:ahLst/>
            <a:rect l="l" t="t" r="r" b="b"/>
            <a:pathLst>
              <a:path w="78104" h="233679">
                <a:moveTo>
                  <a:pt x="77724" y="0"/>
                </a:moveTo>
                <a:lnTo>
                  <a:pt x="77724" y="150749"/>
                </a:lnTo>
                <a:lnTo>
                  <a:pt x="44411" y="172847"/>
                </a:lnTo>
                <a:lnTo>
                  <a:pt x="0" y="23317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06" name="CustomShape 994"/>
          <p:cNvSpPr/>
          <p:nvPr/>
        </p:nvSpPr>
        <p:spPr>
          <a:xfrm>
            <a:off x="535680" y="3210480"/>
            <a:ext cx="116640" cy="333360"/>
          </a:xfrm>
          <a:custGeom>
            <a:avLst/>
            <a:gdLst/>
            <a:ahLst/>
            <a:rect l="l" t="t" r="r" b="b"/>
            <a:pathLst>
              <a:path w="117475" h="334010">
                <a:moveTo>
                  <a:pt x="14274" y="143002"/>
                </a:moveTo>
                <a:lnTo>
                  <a:pt x="0" y="100076"/>
                </a:lnTo>
                <a:lnTo>
                  <a:pt x="104660" y="0"/>
                </a:lnTo>
                <a:lnTo>
                  <a:pt x="117348" y="255905"/>
                </a:lnTo>
                <a:lnTo>
                  <a:pt x="34886" y="33375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07" name="CustomShape 995"/>
          <p:cNvSpPr/>
          <p:nvPr/>
        </p:nvSpPr>
        <p:spPr>
          <a:xfrm>
            <a:off x="648360" y="3310920"/>
            <a:ext cx="197280" cy="93960"/>
          </a:xfrm>
          <a:custGeom>
            <a:avLst/>
            <a:gdLst/>
            <a:ahLst/>
            <a:rect l="l" t="t" r="r" b="b"/>
            <a:pathLst>
              <a:path w="198119" h="94614">
                <a:moveTo>
                  <a:pt x="0" y="0"/>
                </a:moveTo>
                <a:lnTo>
                  <a:pt x="34874" y="51943"/>
                </a:lnTo>
                <a:lnTo>
                  <a:pt x="120459" y="69342"/>
                </a:lnTo>
                <a:lnTo>
                  <a:pt x="198119" y="9448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08" name="CustomShape 996"/>
          <p:cNvSpPr/>
          <p:nvPr/>
        </p:nvSpPr>
        <p:spPr>
          <a:xfrm>
            <a:off x="691200" y="3318480"/>
            <a:ext cx="52560" cy="27360"/>
          </a:xfrm>
          <a:custGeom>
            <a:avLst/>
            <a:gdLst/>
            <a:ahLst/>
            <a:rect l="l" t="t" r="r" b="b"/>
            <a:pathLst>
              <a:path w="53340" h="27939">
                <a:moveTo>
                  <a:pt x="0" y="27431"/>
                </a:moveTo>
                <a:lnTo>
                  <a:pt x="53339" y="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09" name="CustomShape 997"/>
          <p:cNvSpPr/>
          <p:nvPr/>
        </p:nvSpPr>
        <p:spPr>
          <a:xfrm>
            <a:off x="721440" y="3370320"/>
            <a:ext cx="29880" cy="65160"/>
          </a:xfrm>
          <a:custGeom>
            <a:avLst/>
            <a:gdLst/>
            <a:ahLst/>
            <a:rect l="l" t="t" r="r" b="b"/>
            <a:pathLst>
              <a:path w="30479" h="66039">
                <a:moveTo>
                  <a:pt x="0" y="0"/>
                </a:moveTo>
                <a:lnTo>
                  <a:pt x="30479" y="6553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10" name="CustomShape 998"/>
          <p:cNvSpPr/>
          <p:nvPr/>
        </p:nvSpPr>
        <p:spPr>
          <a:xfrm>
            <a:off x="653040" y="3466440"/>
            <a:ext cx="77400" cy="142920"/>
          </a:xfrm>
          <a:custGeom>
            <a:avLst/>
            <a:gdLst/>
            <a:ahLst/>
            <a:rect l="l" t="t" r="r" b="b"/>
            <a:pathLst>
              <a:path w="78104" h="143510">
                <a:moveTo>
                  <a:pt x="0" y="0"/>
                </a:moveTo>
                <a:lnTo>
                  <a:pt x="77723" y="14325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11" name="CustomShape 999"/>
          <p:cNvSpPr/>
          <p:nvPr/>
        </p:nvSpPr>
        <p:spPr>
          <a:xfrm>
            <a:off x="640800" y="2913120"/>
            <a:ext cx="1080" cy="81720"/>
          </a:xfrm>
          <a:custGeom>
            <a:avLst/>
            <a:gdLst/>
            <a:ahLst/>
            <a:rect l="l" t="t" r="r" b="b"/>
            <a:pathLst>
              <a:path w="1904" h="82550">
                <a:moveTo>
                  <a:pt x="0" y="0"/>
                </a:moveTo>
                <a:lnTo>
                  <a:pt x="1523" y="8229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12" name="CustomShape 1000"/>
          <p:cNvSpPr/>
          <p:nvPr/>
        </p:nvSpPr>
        <p:spPr>
          <a:xfrm>
            <a:off x="648360" y="2926800"/>
            <a:ext cx="11880" cy="68040"/>
          </a:xfrm>
          <a:custGeom>
            <a:avLst/>
            <a:gdLst/>
            <a:ahLst/>
            <a:rect l="l" t="t" r="r" b="b"/>
            <a:pathLst>
              <a:path w="12700" h="68580">
                <a:moveTo>
                  <a:pt x="12192" y="68580"/>
                </a:moveTo>
                <a:lnTo>
                  <a:pt x="12192" y="0"/>
                </a:lnTo>
                <a:lnTo>
                  <a:pt x="0" y="8000"/>
                </a:lnTo>
                <a:lnTo>
                  <a:pt x="12192" y="68580"/>
                </a:lnTo>
                <a:close/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13" name="CustomShape 1001"/>
          <p:cNvSpPr/>
          <p:nvPr/>
        </p:nvSpPr>
        <p:spPr>
          <a:xfrm>
            <a:off x="480960" y="2939040"/>
            <a:ext cx="306000" cy="65160"/>
          </a:xfrm>
          <a:custGeom>
            <a:avLst/>
            <a:gdLst/>
            <a:ahLst/>
            <a:rect l="l" t="t" r="r" b="b"/>
            <a:pathLst>
              <a:path w="306705" h="66039">
                <a:moveTo>
                  <a:pt x="0" y="65531"/>
                </a:moveTo>
                <a:lnTo>
                  <a:pt x="42849" y="65531"/>
                </a:lnTo>
                <a:lnTo>
                  <a:pt x="95224" y="55879"/>
                </a:lnTo>
                <a:lnTo>
                  <a:pt x="120624" y="48005"/>
                </a:lnTo>
                <a:lnTo>
                  <a:pt x="138087" y="35178"/>
                </a:lnTo>
                <a:lnTo>
                  <a:pt x="155536" y="22351"/>
                </a:lnTo>
                <a:lnTo>
                  <a:pt x="163474" y="0"/>
                </a:lnTo>
                <a:lnTo>
                  <a:pt x="190461" y="9651"/>
                </a:lnTo>
                <a:lnTo>
                  <a:pt x="223786" y="30352"/>
                </a:lnTo>
                <a:lnTo>
                  <a:pt x="241249" y="43179"/>
                </a:lnTo>
                <a:lnTo>
                  <a:pt x="263474" y="52704"/>
                </a:lnTo>
                <a:lnTo>
                  <a:pt x="280923" y="60705"/>
                </a:lnTo>
                <a:lnTo>
                  <a:pt x="306323" y="6070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14" name="CustomShape 1002"/>
          <p:cNvSpPr/>
          <p:nvPr/>
        </p:nvSpPr>
        <p:spPr>
          <a:xfrm>
            <a:off x="660600" y="2926800"/>
            <a:ext cx="168840" cy="54360"/>
          </a:xfrm>
          <a:custGeom>
            <a:avLst/>
            <a:gdLst/>
            <a:ahLst/>
            <a:rect l="l" t="t" r="r" b="b"/>
            <a:pathLst>
              <a:path w="169544" h="55244">
                <a:moveTo>
                  <a:pt x="0" y="0"/>
                </a:moveTo>
                <a:lnTo>
                  <a:pt x="35115" y="21971"/>
                </a:lnTo>
                <a:lnTo>
                  <a:pt x="82981" y="37592"/>
                </a:lnTo>
                <a:lnTo>
                  <a:pt x="130860" y="51688"/>
                </a:lnTo>
                <a:lnTo>
                  <a:pt x="169164" y="5486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15" name="CustomShape 1003"/>
          <p:cNvSpPr/>
          <p:nvPr/>
        </p:nvSpPr>
        <p:spPr>
          <a:xfrm>
            <a:off x="660600" y="2969640"/>
            <a:ext cx="151560" cy="93960"/>
          </a:xfrm>
          <a:custGeom>
            <a:avLst/>
            <a:gdLst/>
            <a:ahLst/>
            <a:rect l="l" t="t" r="r" b="b"/>
            <a:pathLst>
              <a:path w="152400" h="94614">
                <a:moveTo>
                  <a:pt x="0" y="0"/>
                </a:moveTo>
                <a:lnTo>
                  <a:pt x="152399" y="9448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16" name="CustomShape 1004"/>
          <p:cNvSpPr/>
          <p:nvPr/>
        </p:nvSpPr>
        <p:spPr>
          <a:xfrm>
            <a:off x="457920" y="2926800"/>
            <a:ext cx="199440" cy="59040"/>
          </a:xfrm>
          <a:custGeom>
            <a:avLst/>
            <a:gdLst/>
            <a:ahLst/>
            <a:rect l="l" t="t" r="r" b="b"/>
            <a:pathLst>
              <a:path w="200025" h="59689">
                <a:moveTo>
                  <a:pt x="199644" y="0"/>
                </a:moveTo>
                <a:lnTo>
                  <a:pt x="155282" y="29718"/>
                </a:lnTo>
                <a:lnTo>
                  <a:pt x="104571" y="51562"/>
                </a:lnTo>
                <a:lnTo>
                  <a:pt x="52285" y="59436"/>
                </a:lnTo>
                <a:lnTo>
                  <a:pt x="0" y="5943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17" name="CustomShape 1005"/>
          <p:cNvSpPr/>
          <p:nvPr/>
        </p:nvSpPr>
        <p:spPr>
          <a:xfrm>
            <a:off x="648360" y="3077640"/>
            <a:ext cx="112320" cy="101520"/>
          </a:xfrm>
          <a:custGeom>
            <a:avLst/>
            <a:gdLst/>
            <a:ahLst/>
            <a:rect l="l" t="t" r="r" b="b"/>
            <a:pathLst>
              <a:path w="113029" h="102235">
                <a:moveTo>
                  <a:pt x="0" y="0"/>
                </a:moveTo>
                <a:lnTo>
                  <a:pt x="22237" y="29845"/>
                </a:lnTo>
                <a:lnTo>
                  <a:pt x="52412" y="54991"/>
                </a:lnTo>
                <a:lnTo>
                  <a:pt x="82600" y="81661"/>
                </a:lnTo>
                <a:lnTo>
                  <a:pt x="112775" y="10210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18" name="CustomShape 1006"/>
          <p:cNvSpPr/>
          <p:nvPr/>
        </p:nvSpPr>
        <p:spPr>
          <a:xfrm>
            <a:off x="523440" y="3431160"/>
            <a:ext cx="291960" cy="103320"/>
          </a:xfrm>
          <a:custGeom>
            <a:avLst/>
            <a:gdLst/>
            <a:ahLst/>
            <a:rect l="l" t="t" r="r" b="b"/>
            <a:pathLst>
              <a:path w="292734" h="104139">
                <a:moveTo>
                  <a:pt x="0" y="103631"/>
                </a:moveTo>
                <a:lnTo>
                  <a:pt x="26885" y="73278"/>
                </a:lnTo>
                <a:lnTo>
                  <a:pt x="56934" y="43052"/>
                </a:lnTo>
                <a:lnTo>
                  <a:pt x="90157" y="17525"/>
                </a:lnTo>
                <a:lnTo>
                  <a:pt x="124955" y="0"/>
                </a:lnTo>
                <a:lnTo>
                  <a:pt x="164490" y="27050"/>
                </a:lnTo>
                <a:lnTo>
                  <a:pt x="211937" y="47878"/>
                </a:lnTo>
                <a:lnTo>
                  <a:pt x="232498" y="60578"/>
                </a:lnTo>
                <a:lnTo>
                  <a:pt x="254647" y="70103"/>
                </a:lnTo>
                <a:lnTo>
                  <a:pt x="272046" y="82930"/>
                </a:lnTo>
                <a:lnTo>
                  <a:pt x="292608" y="10045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19" name="CustomShape 1007"/>
          <p:cNvSpPr/>
          <p:nvPr/>
        </p:nvSpPr>
        <p:spPr>
          <a:xfrm>
            <a:off x="665280" y="3501360"/>
            <a:ext cx="161280" cy="73080"/>
          </a:xfrm>
          <a:custGeom>
            <a:avLst/>
            <a:gdLst/>
            <a:ahLst/>
            <a:rect l="l" t="t" r="r" b="b"/>
            <a:pathLst>
              <a:path w="161925" h="73660">
                <a:moveTo>
                  <a:pt x="0" y="0"/>
                </a:moveTo>
                <a:lnTo>
                  <a:pt x="47980" y="3175"/>
                </a:lnTo>
                <a:lnTo>
                  <a:pt x="91173" y="17525"/>
                </a:lnTo>
                <a:lnTo>
                  <a:pt x="113563" y="25400"/>
                </a:lnTo>
                <a:lnTo>
                  <a:pt x="131152" y="38226"/>
                </a:lnTo>
                <a:lnTo>
                  <a:pt x="148742" y="50926"/>
                </a:lnTo>
                <a:lnTo>
                  <a:pt x="161543" y="7315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0" name="CustomShape 1008"/>
          <p:cNvSpPr/>
          <p:nvPr/>
        </p:nvSpPr>
        <p:spPr>
          <a:xfrm>
            <a:off x="535680" y="3458880"/>
            <a:ext cx="108000" cy="92520"/>
          </a:xfrm>
          <a:custGeom>
            <a:avLst/>
            <a:gdLst/>
            <a:ahLst/>
            <a:rect l="l" t="t" r="r" b="b"/>
            <a:pathLst>
              <a:path w="108584" h="93345">
                <a:moveTo>
                  <a:pt x="108204" y="0"/>
                </a:moveTo>
                <a:lnTo>
                  <a:pt x="60464" y="59817"/>
                </a:lnTo>
                <a:lnTo>
                  <a:pt x="17500" y="89789"/>
                </a:lnTo>
                <a:lnTo>
                  <a:pt x="0" y="9296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1" name="CustomShape 1009"/>
          <p:cNvSpPr/>
          <p:nvPr/>
        </p:nvSpPr>
        <p:spPr>
          <a:xfrm>
            <a:off x="558720" y="3489120"/>
            <a:ext cx="98280" cy="80640"/>
          </a:xfrm>
          <a:custGeom>
            <a:avLst/>
            <a:gdLst/>
            <a:ahLst/>
            <a:rect l="l" t="t" r="r" b="b"/>
            <a:pathLst>
              <a:path w="99059" h="81279">
                <a:moveTo>
                  <a:pt x="99060" y="0"/>
                </a:moveTo>
                <a:lnTo>
                  <a:pt x="81762" y="15875"/>
                </a:lnTo>
                <a:lnTo>
                  <a:pt x="47167" y="50673"/>
                </a:lnTo>
                <a:lnTo>
                  <a:pt x="29870" y="63373"/>
                </a:lnTo>
                <a:lnTo>
                  <a:pt x="17297" y="77597"/>
                </a:lnTo>
                <a:lnTo>
                  <a:pt x="4711" y="80772"/>
                </a:lnTo>
                <a:lnTo>
                  <a:pt x="0" y="8077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2" name="CustomShape 1010"/>
          <p:cNvSpPr/>
          <p:nvPr/>
        </p:nvSpPr>
        <p:spPr>
          <a:xfrm>
            <a:off x="563040" y="2978640"/>
            <a:ext cx="245160" cy="145800"/>
          </a:xfrm>
          <a:custGeom>
            <a:avLst/>
            <a:gdLst/>
            <a:ahLst/>
            <a:rect l="l" t="t" r="r" b="b"/>
            <a:pathLst>
              <a:path w="245745" h="146685">
                <a:moveTo>
                  <a:pt x="42735" y="46100"/>
                </a:moveTo>
                <a:lnTo>
                  <a:pt x="140881" y="15875"/>
                </a:lnTo>
                <a:lnTo>
                  <a:pt x="175717" y="25400"/>
                </a:lnTo>
                <a:lnTo>
                  <a:pt x="205790" y="8000"/>
                </a:lnTo>
                <a:lnTo>
                  <a:pt x="245363" y="0"/>
                </a:lnTo>
                <a:lnTo>
                  <a:pt x="240614" y="25400"/>
                </a:lnTo>
                <a:lnTo>
                  <a:pt x="210540" y="30225"/>
                </a:lnTo>
                <a:lnTo>
                  <a:pt x="158305" y="77977"/>
                </a:lnTo>
                <a:lnTo>
                  <a:pt x="137718" y="90677"/>
                </a:lnTo>
                <a:lnTo>
                  <a:pt x="90233" y="120903"/>
                </a:lnTo>
                <a:lnTo>
                  <a:pt x="0" y="14630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3" name="CustomShape 1011"/>
          <p:cNvSpPr/>
          <p:nvPr/>
        </p:nvSpPr>
        <p:spPr>
          <a:xfrm>
            <a:off x="665280" y="3070080"/>
            <a:ext cx="48240" cy="80640"/>
          </a:xfrm>
          <a:custGeom>
            <a:avLst/>
            <a:gdLst/>
            <a:ahLst/>
            <a:rect l="l" t="t" r="r" b="b"/>
            <a:pathLst>
              <a:path w="48895" h="81280">
                <a:moveTo>
                  <a:pt x="35763" y="0"/>
                </a:moveTo>
                <a:lnTo>
                  <a:pt x="48767" y="30099"/>
                </a:lnTo>
                <a:lnTo>
                  <a:pt x="43891" y="60198"/>
                </a:lnTo>
                <a:lnTo>
                  <a:pt x="0" y="8077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4" name="CustomShape 1012"/>
          <p:cNvSpPr/>
          <p:nvPr/>
        </p:nvSpPr>
        <p:spPr>
          <a:xfrm>
            <a:off x="713880" y="3012120"/>
            <a:ext cx="93960" cy="202320"/>
          </a:xfrm>
          <a:custGeom>
            <a:avLst/>
            <a:gdLst/>
            <a:ahLst/>
            <a:rect l="l" t="t" r="r" b="b"/>
            <a:pathLst>
              <a:path w="94615" h="203200">
                <a:moveTo>
                  <a:pt x="94487" y="0"/>
                </a:moveTo>
                <a:lnTo>
                  <a:pt x="59842" y="30099"/>
                </a:lnTo>
                <a:lnTo>
                  <a:pt x="64566" y="82296"/>
                </a:lnTo>
                <a:lnTo>
                  <a:pt x="47243" y="155193"/>
                </a:lnTo>
                <a:lnTo>
                  <a:pt x="0" y="20269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5" name="CustomShape 1013"/>
          <p:cNvSpPr/>
          <p:nvPr/>
        </p:nvSpPr>
        <p:spPr>
          <a:xfrm>
            <a:off x="695880" y="3087000"/>
            <a:ext cx="77400" cy="73080"/>
          </a:xfrm>
          <a:custGeom>
            <a:avLst/>
            <a:gdLst/>
            <a:ahLst/>
            <a:rect l="l" t="t" r="r" b="b"/>
            <a:pathLst>
              <a:path w="78104" h="73660">
                <a:moveTo>
                  <a:pt x="77723" y="0"/>
                </a:moveTo>
                <a:lnTo>
                  <a:pt x="55511" y="8000"/>
                </a:lnTo>
                <a:lnTo>
                  <a:pt x="34899" y="42925"/>
                </a:lnTo>
                <a:lnTo>
                  <a:pt x="0" y="7315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6" name="CustomShape 1014"/>
          <p:cNvSpPr/>
          <p:nvPr/>
        </p:nvSpPr>
        <p:spPr>
          <a:xfrm>
            <a:off x="822240" y="2981880"/>
            <a:ext cx="172080" cy="90720"/>
          </a:xfrm>
          <a:custGeom>
            <a:avLst/>
            <a:gdLst/>
            <a:ahLst/>
            <a:rect l="l" t="t" r="r" b="b"/>
            <a:pathLst>
              <a:path w="172719" h="91439">
                <a:moveTo>
                  <a:pt x="0" y="0"/>
                </a:moveTo>
                <a:lnTo>
                  <a:pt x="47396" y="35306"/>
                </a:lnTo>
                <a:lnTo>
                  <a:pt x="120078" y="65786"/>
                </a:lnTo>
                <a:lnTo>
                  <a:pt x="172212" y="9144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7" name="CustomShape 1015"/>
          <p:cNvSpPr/>
          <p:nvPr/>
        </p:nvSpPr>
        <p:spPr>
          <a:xfrm>
            <a:off x="812880" y="2978640"/>
            <a:ext cx="237240" cy="162360"/>
          </a:xfrm>
          <a:custGeom>
            <a:avLst/>
            <a:gdLst/>
            <a:ahLst/>
            <a:rect l="l" t="t" r="r" b="b"/>
            <a:pathLst>
              <a:path w="238125" h="163194">
                <a:moveTo>
                  <a:pt x="0" y="0"/>
                </a:moveTo>
                <a:lnTo>
                  <a:pt x="7975" y="45974"/>
                </a:lnTo>
                <a:lnTo>
                  <a:pt x="51054" y="85470"/>
                </a:lnTo>
                <a:lnTo>
                  <a:pt x="108496" y="132968"/>
                </a:lnTo>
                <a:lnTo>
                  <a:pt x="154774" y="123443"/>
                </a:lnTo>
                <a:lnTo>
                  <a:pt x="177114" y="163067"/>
                </a:lnTo>
                <a:lnTo>
                  <a:pt x="237744" y="16306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8" name="CustomShape 1016"/>
          <p:cNvSpPr/>
          <p:nvPr/>
        </p:nvSpPr>
        <p:spPr>
          <a:xfrm>
            <a:off x="954720" y="3108240"/>
            <a:ext cx="39240" cy="63360"/>
          </a:xfrm>
          <a:custGeom>
            <a:avLst/>
            <a:gdLst/>
            <a:ahLst/>
            <a:rect l="l" t="t" r="r" b="b"/>
            <a:pathLst>
              <a:path w="40005" h="64135">
                <a:moveTo>
                  <a:pt x="0" y="0"/>
                </a:moveTo>
                <a:lnTo>
                  <a:pt x="39623" y="6400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9" name="CustomShape 1017"/>
          <p:cNvSpPr/>
          <p:nvPr/>
        </p:nvSpPr>
        <p:spPr>
          <a:xfrm>
            <a:off x="912240" y="3108240"/>
            <a:ext cx="34920" cy="98280"/>
          </a:xfrm>
          <a:custGeom>
            <a:avLst/>
            <a:gdLst/>
            <a:ahLst/>
            <a:rect l="l" t="t" r="r" b="b"/>
            <a:pathLst>
              <a:path w="35559" h="99060">
                <a:moveTo>
                  <a:pt x="0" y="0"/>
                </a:moveTo>
                <a:lnTo>
                  <a:pt x="30276" y="42417"/>
                </a:lnTo>
                <a:lnTo>
                  <a:pt x="35052" y="9906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30" name="CustomShape 1018"/>
          <p:cNvSpPr/>
          <p:nvPr/>
        </p:nvSpPr>
        <p:spPr>
          <a:xfrm>
            <a:off x="812880" y="3024360"/>
            <a:ext cx="185400" cy="436680"/>
          </a:xfrm>
          <a:custGeom>
            <a:avLst/>
            <a:gdLst/>
            <a:ahLst/>
            <a:rect l="l" t="t" r="r" b="b"/>
            <a:pathLst>
              <a:path w="186055" h="437514">
                <a:moveTo>
                  <a:pt x="12712" y="437388"/>
                </a:moveTo>
                <a:lnTo>
                  <a:pt x="0" y="0"/>
                </a:lnTo>
                <a:lnTo>
                  <a:pt x="12712" y="165354"/>
                </a:lnTo>
                <a:lnTo>
                  <a:pt x="93764" y="208407"/>
                </a:lnTo>
                <a:lnTo>
                  <a:pt x="185928" y="20840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31" name="CustomShape 1019"/>
          <p:cNvSpPr/>
          <p:nvPr/>
        </p:nvSpPr>
        <p:spPr>
          <a:xfrm>
            <a:off x="893880" y="3228480"/>
            <a:ext cx="5760" cy="69840"/>
          </a:xfrm>
          <a:custGeom>
            <a:avLst/>
            <a:gdLst/>
            <a:ahLst/>
            <a:rect l="l" t="t" r="r" b="b"/>
            <a:pathLst>
              <a:path w="6350" h="70485">
                <a:moveTo>
                  <a:pt x="6096" y="0"/>
                </a:moveTo>
                <a:lnTo>
                  <a:pt x="0" y="7010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32" name="CustomShape 1020"/>
          <p:cNvSpPr/>
          <p:nvPr/>
        </p:nvSpPr>
        <p:spPr>
          <a:xfrm>
            <a:off x="735480" y="3021480"/>
            <a:ext cx="77400" cy="232920"/>
          </a:xfrm>
          <a:custGeom>
            <a:avLst/>
            <a:gdLst/>
            <a:ahLst/>
            <a:rect l="l" t="t" r="r" b="b"/>
            <a:pathLst>
              <a:path w="78105" h="233679">
                <a:moveTo>
                  <a:pt x="77723" y="0"/>
                </a:moveTo>
                <a:lnTo>
                  <a:pt x="77723" y="150749"/>
                </a:lnTo>
                <a:lnTo>
                  <a:pt x="42824" y="172847"/>
                </a:lnTo>
                <a:lnTo>
                  <a:pt x="0" y="23317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33" name="CustomShape 1021"/>
          <p:cNvSpPr/>
          <p:nvPr/>
        </p:nvSpPr>
        <p:spPr>
          <a:xfrm>
            <a:off x="709560" y="3210480"/>
            <a:ext cx="112320" cy="333360"/>
          </a:xfrm>
          <a:custGeom>
            <a:avLst/>
            <a:gdLst/>
            <a:ahLst/>
            <a:rect l="l" t="t" r="r" b="b"/>
            <a:pathLst>
              <a:path w="113030" h="334010">
                <a:moveTo>
                  <a:pt x="9525" y="143002"/>
                </a:moveTo>
                <a:lnTo>
                  <a:pt x="0" y="100076"/>
                </a:lnTo>
                <a:lnTo>
                  <a:pt x="100063" y="0"/>
                </a:lnTo>
                <a:lnTo>
                  <a:pt x="112775" y="255905"/>
                </a:lnTo>
                <a:lnTo>
                  <a:pt x="34950" y="33375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34" name="CustomShape 1022"/>
          <p:cNvSpPr/>
          <p:nvPr/>
        </p:nvSpPr>
        <p:spPr>
          <a:xfrm>
            <a:off x="816120" y="3310920"/>
            <a:ext cx="199440" cy="93960"/>
          </a:xfrm>
          <a:custGeom>
            <a:avLst/>
            <a:gdLst/>
            <a:ahLst/>
            <a:rect l="l" t="t" r="r" b="b"/>
            <a:pathLst>
              <a:path w="200025" h="94614">
                <a:moveTo>
                  <a:pt x="0" y="0"/>
                </a:moveTo>
                <a:lnTo>
                  <a:pt x="35140" y="51943"/>
                </a:lnTo>
                <a:lnTo>
                  <a:pt x="126174" y="69342"/>
                </a:lnTo>
                <a:lnTo>
                  <a:pt x="199644" y="9448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35" name="CustomShape 1023"/>
          <p:cNvSpPr/>
          <p:nvPr/>
        </p:nvSpPr>
        <p:spPr>
          <a:xfrm>
            <a:off x="860400" y="3318480"/>
            <a:ext cx="51480" cy="27360"/>
          </a:xfrm>
          <a:custGeom>
            <a:avLst/>
            <a:gdLst/>
            <a:ahLst/>
            <a:rect l="l" t="t" r="r" b="b"/>
            <a:pathLst>
              <a:path w="52069" h="27939">
                <a:moveTo>
                  <a:pt x="0" y="27431"/>
                </a:moveTo>
                <a:lnTo>
                  <a:pt x="51815" y="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36" name="CustomShape 1024"/>
          <p:cNvSpPr/>
          <p:nvPr/>
        </p:nvSpPr>
        <p:spPr>
          <a:xfrm>
            <a:off x="889200" y="3370320"/>
            <a:ext cx="31680" cy="65160"/>
          </a:xfrm>
          <a:custGeom>
            <a:avLst/>
            <a:gdLst/>
            <a:ahLst/>
            <a:rect l="l" t="t" r="r" b="b"/>
            <a:pathLst>
              <a:path w="32384" h="66039">
                <a:moveTo>
                  <a:pt x="0" y="0"/>
                </a:moveTo>
                <a:lnTo>
                  <a:pt x="32004" y="6553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37" name="CustomShape 1025"/>
          <p:cNvSpPr/>
          <p:nvPr/>
        </p:nvSpPr>
        <p:spPr>
          <a:xfrm>
            <a:off x="822240" y="3466440"/>
            <a:ext cx="81720" cy="142920"/>
          </a:xfrm>
          <a:custGeom>
            <a:avLst/>
            <a:gdLst/>
            <a:ahLst/>
            <a:rect l="l" t="t" r="r" b="b"/>
            <a:pathLst>
              <a:path w="82550" h="143510">
                <a:moveTo>
                  <a:pt x="0" y="0"/>
                </a:moveTo>
                <a:lnTo>
                  <a:pt x="82296" y="14325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38" name="CustomShape 1026"/>
          <p:cNvSpPr/>
          <p:nvPr/>
        </p:nvSpPr>
        <p:spPr>
          <a:xfrm>
            <a:off x="808560" y="2913120"/>
            <a:ext cx="4320" cy="81720"/>
          </a:xfrm>
          <a:custGeom>
            <a:avLst/>
            <a:gdLst/>
            <a:ahLst/>
            <a:rect l="l" t="t" r="r" b="b"/>
            <a:pathLst>
              <a:path w="5080" h="82550">
                <a:moveTo>
                  <a:pt x="4571" y="0"/>
                </a:moveTo>
                <a:lnTo>
                  <a:pt x="0" y="8229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39" name="CustomShape 1027"/>
          <p:cNvSpPr/>
          <p:nvPr/>
        </p:nvSpPr>
        <p:spPr>
          <a:xfrm>
            <a:off x="816120" y="2926800"/>
            <a:ext cx="17640" cy="68040"/>
          </a:xfrm>
          <a:custGeom>
            <a:avLst/>
            <a:gdLst/>
            <a:ahLst/>
            <a:rect l="l" t="t" r="r" b="b"/>
            <a:pathLst>
              <a:path w="18415" h="68580">
                <a:moveTo>
                  <a:pt x="18287" y="68580"/>
                </a:moveTo>
                <a:lnTo>
                  <a:pt x="18287" y="0"/>
                </a:lnTo>
                <a:lnTo>
                  <a:pt x="0" y="8000"/>
                </a:lnTo>
                <a:lnTo>
                  <a:pt x="18287" y="68580"/>
                </a:lnTo>
                <a:close/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0" name="CustomShape 1028"/>
          <p:cNvSpPr/>
          <p:nvPr/>
        </p:nvSpPr>
        <p:spPr>
          <a:xfrm>
            <a:off x="648360" y="2939040"/>
            <a:ext cx="306000" cy="65160"/>
          </a:xfrm>
          <a:custGeom>
            <a:avLst/>
            <a:gdLst/>
            <a:ahLst/>
            <a:rect l="l" t="t" r="r" b="b"/>
            <a:pathLst>
              <a:path w="306705" h="66039">
                <a:moveTo>
                  <a:pt x="0" y="65531"/>
                </a:moveTo>
                <a:lnTo>
                  <a:pt x="47612" y="65531"/>
                </a:lnTo>
                <a:lnTo>
                  <a:pt x="95224" y="55879"/>
                </a:lnTo>
                <a:lnTo>
                  <a:pt x="120624" y="48005"/>
                </a:lnTo>
                <a:lnTo>
                  <a:pt x="142849" y="35178"/>
                </a:lnTo>
                <a:lnTo>
                  <a:pt x="155536" y="22351"/>
                </a:lnTo>
                <a:lnTo>
                  <a:pt x="165061" y="0"/>
                </a:lnTo>
                <a:lnTo>
                  <a:pt x="195224" y="9651"/>
                </a:lnTo>
                <a:lnTo>
                  <a:pt x="225374" y="30352"/>
                </a:lnTo>
                <a:lnTo>
                  <a:pt x="241249" y="43179"/>
                </a:lnTo>
                <a:lnTo>
                  <a:pt x="263474" y="52704"/>
                </a:lnTo>
                <a:lnTo>
                  <a:pt x="285686" y="60705"/>
                </a:lnTo>
                <a:lnTo>
                  <a:pt x="306324" y="6070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1" name="CustomShape 1029"/>
          <p:cNvSpPr/>
          <p:nvPr/>
        </p:nvSpPr>
        <p:spPr>
          <a:xfrm>
            <a:off x="829800" y="2926800"/>
            <a:ext cx="168840" cy="54360"/>
          </a:xfrm>
          <a:custGeom>
            <a:avLst/>
            <a:gdLst/>
            <a:ahLst/>
            <a:rect l="l" t="t" r="r" b="b"/>
            <a:pathLst>
              <a:path w="169544" h="55244">
                <a:moveTo>
                  <a:pt x="0" y="0"/>
                </a:moveTo>
                <a:lnTo>
                  <a:pt x="34785" y="21971"/>
                </a:lnTo>
                <a:lnTo>
                  <a:pt x="82207" y="37592"/>
                </a:lnTo>
                <a:lnTo>
                  <a:pt x="129641" y="51688"/>
                </a:lnTo>
                <a:lnTo>
                  <a:pt x="169163" y="5486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2" name="CustomShape 1030"/>
          <p:cNvSpPr/>
          <p:nvPr/>
        </p:nvSpPr>
        <p:spPr>
          <a:xfrm>
            <a:off x="829800" y="2969640"/>
            <a:ext cx="151560" cy="93960"/>
          </a:xfrm>
          <a:custGeom>
            <a:avLst/>
            <a:gdLst/>
            <a:ahLst/>
            <a:rect l="l" t="t" r="r" b="b"/>
            <a:pathLst>
              <a:path w="152400" h="94614">
                <a:moveTo>
                  <a:pt x="0" y="0"/>
                </a:moveTo>
                <a:lnTo>
                  <a:pt x="152400" y="9448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3" name="CustomShape 1031"/>
          <p:cNvSpPr/>
          <p:nvPr/>
        </p:nvSpPr>
        <p:spPr>
          <a:xfrm>
            <a:off x="627120" y="2926800"/>
            <a:ext cx="199440" cy="59040"/>
          </a:xfrm>
          <a:custGeom>
            <a:avLst/>
            <a:gdLst/>
            <a:ahLst/>
            <a:rect l="l" t="t" r="r" b="b"/>
            <a:pathLst>
              <a:path w="200025" h="59689">
                <a:moveTo>
                  <a:pt x="199643" y="0"/>
                </a:moveTo>
                <a:lnTo>
                  <a:pt x="177279" y="17145"/>
                </a:lnTo>
                <a:lnTo>
                  <a:pt x="154927" y="29718"/>
                </a:lnTo>
                <a:lnTo>
                  <a:pt x="134162" y="42291"/>
                </a:lnTo>
                <a:lnTo>
                  <a:pt x="108610" y="51562"/>
                </a:lnTo>
                <a:lnTo>
                  <a:pt x="51104" y="59436"/>
                </a:lnTo>
                <a:lnTo>
                  <a:pt x="0" y="5943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4" name="CustomShape 1032"/>
          <p:cNvSpPr/>
          <p:nvPr/>
        </p:nvSpPr>
        <p:spPr>
          <a:xfrm>
            <a:off x="816120" y="3077640"/>
            <a:ext cx="118800" cy="101520"/>
          </a:xfrm>
          <a:custGeom>
            <a:avLst/>
            <a:gdLst/>
            <a:ahLst/>
            <a:rect l="l" t="t" r="r" b="b"/>
            <a:pathLst>
              <a:path w="119380" h="102235">
                <a:moveTo>
                  <a:pt x="0" y="0"/>
                </a:moveTo>
                <a:lnTo>
                  <a:pt x="27304" y="29845"/>
                </a:lnTo>
                <a:lnTo>
                  <a:pt x="53009" y="54991"/>
                </a:lnTo>
                <a:lnTo>
                  <a:pt x="83527" y="81661"/>
                </a:lnTo>
                <a:lnTo>
                  <a:pt x="118872" y="10210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5" name="CustomShape 1033"/>
          <p:cNvSpPr/>
          <p:nvPr/>
        </p:nvSpPr>
        <p:spPr>
          <a:xfrm>
            <a:off x="691200" y="3431160"/>
            <a:ext cx="293760" cy="103320"/>
          </a:xfrm>
          <a:custGeom>
            <a:avLst/>
            <a:gdLst/>
            <a:ahLst/>
            <a:rect l="l" t="t" r="r" b="b"/>
            <a:pathLst>
              <a:path w="294640" h="104139">
                <a:moveTo>
                  <a:pt x="0" y="103631"/>
                </a:moveTo>
                <a:lnTo>
                  <a:pt x="30213" y="73278"/>
                </a:lnTo>
                <a:lnTo>
                  <a:pt x="60413" y="43052"/>
                </a:lnTo>
                <a:lnTo>
                  <a:pt x="90627" y="17525"/>
                </a:lnTo>
                <a:lnTo>
                  <a:pt x="125603" y="0"/>
                </a:lnTo>
                <a:lnTo>
                  <a:pt x="168528" y="27050"/>
                </a:lnTo>
                <a:lnTo>
                  <a:pt x="213042" y="47878"/>
                </a:lnTo>
                <a:lnTo>
                  <a:pt x="233718" y="60578"/>
                </a:lnTo>
                <a:lnTo>
                  <a:pt x="255968" y="70103"/>
                </a:lnTo>
                <a:lnTo>
                  <a:pt x="276644" y="82930"/>
                </a:lnTo>
                <a:lnTo>
                  <a:pt x="294131" y="10045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6" name="CustomShape 1034"/>
          <p:cNvSpPr/>
          <p:nvPr/>
        </p:nvSpPr>
        <p:spPr>
          <a:xfrm>
            <a:off x="838800" y="3501360"/>
            <a:ext cx="154800" cy="73080"/>
          </a:xfrm>
          <a:custGeom>
            <a:avLst/>
            <a:gdLst/>
            <a:ahLst/>
            <a:rect l="l" t="t" r="r" b="b"/>
            <a:pathLst>
              <a:path w="155575" h="73660">
                <a:moveTo>
                  <a:pt x="0" y="0"/>
                </a:moveTo>
                <a:lnTo>
                  <a:pt x="42824" y="3175"/>
                </a:lnTo>
                <a:lnTo>
                  <a:pt x="85648" y="17525"/>
                </a:lnTo>
                <a:lnTo>
                  <a:pt x="107861" y="25400"/>
                </a:lnTo>
                <a:lnTo>
                  <a:pt x="125310" y="38226"/>
                </a:lnTo>
                <a:lnTo>
                  <a:pt x="142760" y="50926"/>
                </a:lnTo>
                <a:lnTo>
                  <a:pt x="155447" y="7315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7" name="CustomShape 1035"/>
          <p:cNvSpPr/>
          <p:nvPr/>
        </p:nvSpPr>
        <p:spPr>
          <a:xfrm>
            <a:off x="709560" y="3458880"/>
            <a:ext cx="103320" cy="92520"/>
          </a:xfrm>
          <a:custGeom>
            <a:avLst/>
            <a:gdLst/>
            <a:ahLst/>
            <a:rect l="l" t="t" r="r" b="b"/>
            <a:pathLst>
              <a:path w="104140" h="93345">
                <a:moveTo>
                  <a:pt x="103631" y="0"/>
                </a:moveTo>
                <a:lnTo>
                  <a:pt x="86359" y="29972"/>
                </a:lnTo>
                <a:lnTo>
                  <a:pt x="59664" y="59817"/>
                </a:lnTo>
                <a:lnTo>
                  <a:pt x="47104" y="72517"/>
                </a:lnTo>
                <a:lnTo>
                  <a:pt x="29832" y="80391"/>
                </a:lnTo>
                <a:lnTo>
                  <a:pt x="17271" y="89789"/>
                </a:lnTo>
                <a:lnTo>
                  <a:pt x="0" y="9296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8" name="CustomShape 1036"/>
          <p:cNvSpPr/>
          <p:nvPr/>
        </p:nvSpPr>
        <p:spPr>
          <a:xfrm>
            <a:off x="726120" y="3489120"/>
            <a:ext cx="103320" cy="80640"/>
          </a:xfrm>
          <a:custGeom>
            <a:avLst/>
            <a:gdLst/>
            <a:ahLst/>
            <a:rect l="l" t="t" r="r" b="b"/>
            <a:pathLst>
              <a:path w="104140" h="81279">
                <a:moveTo>
                  <a:pt x="103632" y="0"/>
                </a:moveTo>
                <a:lnTo>
                  <a:pt x="87693" y="15875"/>
                </a:lnTo>
                <a:lnTo>
                  <a:pt x="52616" y="50673"/>
                </a:lnTo>
                <a:lnTo>
                  <a:pt x="35077" y="63373"/>
                </a:lnTo>
                <a:lnTo>
                  <a:pt x="17538" y="77597"/>
                </a:lnTo>
                <a:lnTo>
                  <a:pt x="4787" y="80772"/>
                </a:lnTo>
                <a:lnTo>
                  <a:pt x="0" y="8077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9" name="CustomShape 1037"/>
          <p:cNvSpPr/>
          <p:nvPr/>
        </p:nvSpPr>
        <p:spPr>
          <a:xfrm>
            <a:off x="1551600" y="3011400"/>
            <a:ext cx="101520" cy="95760"/>
          </a:xfrm>
          <a:custGeom>
            <a:avLst/>
            <a:gdLst/>
            <a:ahLst/>
            <a:rect l="l" t="t" r="r" b="b"/>
            <a:pathLst>
              <a:path w="102235" h="96519">
                <a:moveTo>
                  <a:pt x="50292" y="0"/>
                </a:moveTo>
                <a:lnTo>
                  <a:pt x="0" y="96012"/>
                </a:lnTo>
                <a:lnTo>
                  <a:pt x="102107" y="96012"/>
                </a:lnTo>
                <a:lnTo>
                  <a:pt x="50292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0" name="CustomShape 1038"/>
          <p:cNvSpPr/>
          <p:nvPr/>
        </p:nvSpPr>
        <p:spPr>
          <a:xfrm>
            <a:off x="1602360" y="3098160"/>
            <a:ext cx="360" cy="366840"/>
          </a:xfrm>
          <a:custGeom>
            <a:avLst/>
            <a:gdLst/>
            <a:ahLst/>
            <a:rect l="l" t="t" r="r" b="b"/>
            <a:pathLst>
              <a:path w="0" h="367664">
                <a:moveTo>
                  <a:pt x="0" y="0"/>
                </a:moveTo>
                <a:lnTo>
                  <a:pt x="0" y="367284"/>
                </a:lnTo>
              </a:path>
            </a:pathLst>
          </a:custGeom>
          <a:noFill/>
          <a:ln w="1692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51" name="CustomShape 1039"/>
          <p:cNvSpPr/>
          <p:nvPr/>
        </p:nvSpPr>
        <p:spPr>
          <a:xfrm>
            <a:off x="1551600" y="3457800"/>
            <a:ext cx="101520" cy="92520"/>
          </a:xfrm>
          <a:custGeom>
            <a:avLst/>
            <a:gdLst/>
            <a:ahLst/>
            <a:rect l="l" t="t" r="r" b="b"/>
            <a:pathLst>
              <a:path w="102235" h="93345">
                <a:moveTo>
                  <a:pt x="102107" y="0"/>
                </a:moveTo>
                <a:lnTo>
                  <a:pt x="0" y="0"/>
                </a:lnTo>
                <a:lnTo>
                  <a:pt x="50292" y="92964"/>
                </a:lnTo>
                <a:lnTo>
                  <a:pt x="102107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2" name="CustomShape 1040"/>
          <p:cNvSpPr/>
          <p:nvPr/>
        </p:nvSpPr>
        <p:spPr>
          <a:xfrm>
            <a:off x="3023640" y="3020400"/>
            <a:ext cx="121320" cy="110880"/>
          </a:xfrm>
          <a:custGeom>
            <a:avLst/>
            <a:gdLst/>
            <a:ahLst/>
            <a:rect l="l" t="t" r="r" b="b"/>
            <a:pathLst>
              <a:path w="121919" h="111760">
                <a:moveTo>
                  <a:pt x="60959" y="0"/>
                </a:moveTo>
                <a:lnTo>
                  <a:pt x="0" y="111252"/>
                </a:lnTo>
                <a:lnTo>
                  <a:pt x="121919" y="111252"/>
                </a:lnTo>
                <a:lnTo>
                  <a:pt x="60959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3" name="CustomShape 1041"/>
          <p:cNvSpPr/>
          <p:nvPr/>
        </p:nvSpPr>
        <p:spPr>
          <a:xfrm>
            <a:off x="3082320" y="3119760"/>
            <a:ext cx="360" cy="635040"/>
          </a:xfrm>
          <a:custGeom>
            <a:avLst/>
            <a:gdLst/>
            <a:ahLst/>
            <a:rect l="l" t="t" r="r" b="b"/>
            <a:pathLst>
              <a:path w="0" h="635635">
                <a:moveTo>
                  <a:pt x="0" y="0"/>
                </a:moveTo>
                <a:lnTo>
                  <a:pt x="0" y="635508"/>
                </a:lnTo>
              </a:path>
            </a:pathLst>
          </a:custGeom>
          <a:noFill/>
          <a:ln w="1980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54" name="CustomShape 1042"/>
          <p:cNvSpPr/>
          <p:nvPr/>
        </p:nvSpPr>
        <p:spPr>
          <a:xfrm>
            <a:off x="3023640" y="3741480"/>
            <a:ext cx="121320" cy="112320"/>
          </a:xfrm>
          <a:custGeom>
            <a:avLst/>
            <a:gdLst/>
            <a:ahLst/>
            <a:rect l="l" t="t" r="r" b="b"/>
            <a:pathLst>
              <a:path w="121919" h="113029">
                <a:moveTo>
                  <a:pt x="121919" y="0"/>
                </a:moveTo>
                <a:lnTo>
                  <a:pt x="0" y="0"/>
                </a:lnTo>
                <a:lnTo>
                  <a:pt x="60959" y="112775"/>
                </a:lnTo>
                <a:lnTo>
                  <a:pt x="121919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5" name="CustomShape 1043"/>
          <p:cNvSpPr/>
          <p:nvPr/>
        </p:nvSpPr>
        <p:spPr>
          <a:xfrm>
            <a:off x="7062120" y="3029760"/>
            <a:ext cx="121320" cy="110880"/>
          </a:xfrm>
          <a:custGeom>
            <a:avLst/>
            <a:gdLst/>
            <a:ahLst/>
            <a:rect l="l" t="t" r="r" b="b"/>
            <a:pathLst>
              <a:path w="121920" h="111760">
                <a:moveTo>
                  <a:pt x="60959" y="0"/>
                </a:moveTo>
                <a:lnTo>
                  <a:pt x="0" y="111251"/>
                </a:lnTo>
                <a:lnTo>
                  <a:pt x="121919" y="111251"/>
                </a:lnTo>
                <a:lnTo>
                  <a:pt x="60959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6" name="CustomShape 1044"/>
          <p:cNvSpPr/>
          <p:nvPr/>
        </p:nvSpPr>
        <p:spPr>
          <a:xfrm>
            <a:off x="7122240" y="3132000"/>
            <a:ext cx="360" cy="448920"/>
          </a:xfrm>
          <a:custGeom>
            <a:avLst/>
            <a:gdLst/>
            <a:ahLst/>
            <a:rect l="l" t="t" r="r" b="b"/>
            <a:pathLst>
              <a:path w="0" h="449579">
                <a:moveTo>
                  <a:pt x="0" y="0"/>
                </a:moveTo>
                <a:lnTo>
                  <a:pt x="0" y="449579"/>
                </a:lnTo>
              </a:path>
            </a:pathLst>
          </a:custGeom>
          <a:noFill/>
          <a:ln w="2592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57" name="CustomShape 1045"/>
          <p:cNvSpPr/>
          <p:nvPr/>
        </p:nvSpPr>
        <p:spPr>
          <a:xfrm>
            <a:off x="7122240" y="4549320"/>
            <a:ext cx="360" cy="1114920"/>
          </a:xfrm>
          <a:custGeom>
            <a:avLst/>
            <a:gdLst/>
            <a:ahLst/>
            <a:rect l="l" t="t" r="r" b="b"/>
            <a:pathLst>
              <a:path w="0" h="1115695">
                <a:moveTo>
                  <a:pt x="0" y="0"/>
                </a:moveTo>
                <a:lnTo>
                  <a:pt x="0" y="1115568"/>
                </a:lnTo>
              </a:path>
            </a:pathLst>
          </a:custGeom>
          <a:noFill/>
          <a:ln w="2592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58" name="CustomShape 1046"/>
          <p:cNvSpPr/>
          <p:nvPr/>
        </p:nvSpPr>
        <p:spPr>
          <a:xfrm>
            <a:off x="7062120" y="5649480"/>
            <a:ext cx="121320" cy="112320"/>
          </a:xfrm>
          <a:custGeom>
            <a:avLst/>
            <a:gdLst/>
            <a:ahLst/>
            <a:rect l="l" t="t" r="r" b="b"/>
            <a:pathLst>
              <a:path w="121920" h="113029">
                <a:moveTo>
                  <a:pt x="121919" y="0"/>
                </a:moveTo>
                <a:lnTo>
                  <a:pt x="0" y="0"/>
                </a:lnTo>
                <a:lnTo>
                  <a:pt x="60959" y="112775"/>
                </a:lnTo>
                <a:lnTo>
                  <a:pt x="121919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9" name="CustomShape 1047"/>
          <p:cNvSpPr/>
          <p:nvPr/>
        </p:nvSpPr>
        <p:spPr>
          <a:xfrm>
            <a:off x="2101680" y="2103120"/>
            <a:ext cx="525240" cy="17031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0" name="CustomShape 1048"/>
          <p:cNvSpPr/>
          <p:nvPr/>
        </p:nvSpPr>
        <p:spPr>
          <a:xfrm>
            <a:off x="221040" y="3555360"/>
            <a:ext cx="223560" cy="250920"/>
          </a:xfrm>
          <a:custGeom>
            <a:avLst/>
            <a:gdLst/>
            <a:ahLst/>
            <a:rect l="l" t="t" r="r" b="b"/>
            <a:pathLst>
              <a:path w="224154" h="251460">
                <a:moveTo>
                  <a:pt x="189077" y="0"/>
                </a:moveTo>
                <a:lnTo>
                  <a:pt x="176364" y="42925"/>
                </a:lnTo>
                <a:lnTo>
                  <a:pt x="168414" y="77978"/>
                </a:lnTo>
                <a:lnTo>
                  <a:pt x="155702" y="113030"/>
                </a:lnTo>
                <a:lnTo>
                  <a:pt x="120751" y="163957"/>
                </a:lnTo>
                <a:lnTo>
                  <a:pt x="90563" y="186182"/>
                </a:lnTo>
                <a:lnTo>
                  <a:pt x="50838" y="203708"/>
                </a:lnTo>
                <a:lnTo>
                  <a:pt x="0" y="216408"/>
                </a:lnTo>
                <a:lnTo>
                  <a:pt x="7950" y="251460"/>
                </a:lnTo>
                <a:lnTo>
                  <a:pt x="65138" y="238760"/>
                </a:lnTo>
                <a:lnTo>
                  <a:pt x="108038" y="216408"/>
                </a:lnTo>
                <a:lnTo>
                  <a:pt x="143002" y="191008"/>
                </a:lnTo>
                <a:lnTo>
                  <a:pt x="168414" y="160782"/>
                </a:lnTo>
                <a:lnTo>
                  <a:pt x="203377" y="90678"/>
                </a:lnTo>
                <a:lnTo>
                  <a:pt x="211315" y="52578"/>
                </a:lnTo>
                <a:lnTo>
                  <a:pt x="224028" y="12700"/>
                </a:lnTo>
                <a:lnTo>
                  <a:pt x="189077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1" name="CustomShape 1049"/>
          <p:cNvSpPr/>
          <p:nvPr/>
        </p:nvSpPr>
        <p:spPr>
          <a:xfrm>
            <a:off x="333720" y="3410640"/>
            <a:ext cx="180720" cy="192960"/>
          </a:xfrm>
          <a:custGeom>
            <a:avLst/>
            <a:gdLst/>
            <a:ahLst/>
            <a:rect l="l" t="t" r="r" b="b"/>
            <a:pathLst>
              <a:path w="181609" h="193675">
                <a:moveTo>
                  <a:pt x="138404" y="0"/>
                </a:moveTo>
                <a:lnTo>
                  <a:pt x="0" y="141224"/>
                </a:lnTo>
                <a:lnTo>
                  <a:pt x="181356" y="193548"/>
                </a:lnTo>
                <a:lnTo>
                  <a:pt x="138404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2" name="CustomShape 1050"/>
          <p:cNvSpPr/>
          <p:nvPr/>
        </p:nvSpPr>
        <p:spPr>
          <a:xfrm>
            <a:off x="621720" y="3538800"/>
            <a:ext cx="192960" cy="272160"/>
          </a:xfrm>
          <a:custGeom>
            <a:avLst/>
            <a:gdLst/>
            <a:ahLst/>
            <a:rect l="l" t="t" r="r" b="b"/>
            <a:pathLst>
              <a:path w="193675" h="273050">
                <a:moveTo>
                  <a:pt x="158648" y="0"/>
                </a:moveTo>
                <a:lnTo>
                  <a:pt x="155473" y="42799"/>
                </a:lnTo>
                <a:lnTo>
                  <a:pt x="145948" y="82423"/>
                </a:lnTo>
                <a:lnTo>
                  <a:pt x="128498" y="142748"/>
                </a:lnTo>
                <a:lnTo>
                  <a:pt x="85674" y="195072"/>
                </a:lnTo>
                <a:lnTo>
                  <a:pt x="47599" y="215646"/>
                </a:lnTo>
                <a:lnTo>
                  <a:pt x="0" y="237871"/>
                </a:lnTo>
                <a:lnTo>
                  <a:pt x="12687" y="272796"/>
                </a:lnTo>
                <a:lnTo>
                  <a:pt x="65049" y="245872"/>
                </a:lnTo>
                <a:lnTo>
                  <a:pt x="107873" y="220472"/>
                </a:lnTo>
                <a:lnTo>
                  <a:pt x="138023" y="195072"/>
                </a:lnTo>
                <a:lnTo>
                  <a:pt x="158648" y="160147"/>
                </a:lnTo>
                <a:lnTo>
                  <a:pt x="180860" y="87249"/>
                </a:lnTo>
                <a:lnTo>
                  <a:pt x="190373" y="47625"/>
                </a:lnTo>
                <a:lnTo>
                  <a:pt x="193548" y="4699"/>
                </a:lnTo>
                <a:lnTo>
                  <a:pt x="158648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3" name="CustomShape 1051"/>
          <p:cNvSpPr/>
          <p:nvPr/>
        </p:nvSpPr>
        <p:spPr>
          <a:xfrm>
            <a:off x="702720" y="3383280"/>
            <a:ext cx="185400" cy="185400"/>
          </a:xfrm>
          <a:custGeom>
            <a:avLst/>
            <a:gdLst/>
            <a:ahLst/>
            <a:rect l="l" t="t" r="r" b="b"/>
            <a:pathLst>
              <a:path w="186055" h="186054">
                <a:moveTo>
                  <a:pt x="117589" y="0"/>
                </a:moveTo>
                <a:lnTo>
                  <a:pt x="0" y="160528"/>
                </a:lnTo>
                <a:lnTo>
                  <a:pt x="185927" y="185928"/>
                </a:lnTo>
                <a:lnTo>
                  <a:pt x="117589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4" name="CustomShape 1052"/>
          <p:cNvSpPr/>
          <p:nvPr/>
        </p:nvSpPr>
        <p:spPr>
          <a:xfrm>
            <a:off x="442080" y="3543480"/>
            <a:ext cx="192960" cy="271080"/>
          </a:xfrm>
          <a:custGeom>
            <a:avLst/>
            <a:gdLst/>
            <a:ahLst/>
            <a:rect l="l" t="t" r="r" b="b"/>
            <a:pathLst>
              <a:path w="193675" h="271779">
                <a:moveTo>
                  <a:pt x="158648" y="0"/>
                </a:moveTo>
                <a:lnTo>
                  <a:pt x="150710" y="42799"/>
                </a:lnTo>
                <a:lnTo>
                  <a:pt x="145948" y="82550"/>
                </a:lnTo>
                <a:lnTo>
                  <a:pt x="138023" y="115824"/>
                </a:lnTo>
                <a:lnTo>
                  <a:pt x="107873" y="172974"/>
                </a:lnTo>
                <a:lnTo>
                  <a:pt x="46012" y="215773"/>
                </a:lnTo>
                <a:lnTo>
                  <a:pt x="0" y="237998"/>
                </a:lnTo>
                <a:lnTo>
                  <a:pt x="12687" y="271272"/>
                </a:lnTo>
                <a:lnTo>
                  <a:pt x="63461" y="250698"/>
                </a:lnTo>
                <a:lnTo>
                  <a:pt x="103124" y="223647"/>
                </a:lnTo>
                <a:lnTo>
                  <a:pt x="138023" y="193548"/>
                </a:lnTo>
                <a:lnTo>
                  <a:pt x="171335" y="125349"/>
                </a:lnTo>
                <a:lnTo>
                  <a:pt x="185610" y="47625"/>
                </a:lnTo>
                <a:lnTo>
                  <a:pt x="193548" y="4699"/>
                </a:lnTo>
                <a:lnTo>
                  <a:pt x="158648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5" name="CustomShape 1053"/>
          <p:cNvSpPr/>
          <p:nvPr/>
        </p:nvSpPr>
        <p:spPr>
          <a:xfrm>
            <a:off x="518040" y="3392280"/>
            <a:ext cx="189720" cy="180720"/>
          </a:xfrm>
          <a:custGeom>
            <a:avLst/>
            <a:gdLst/>
            <a:ahLst/>
            <a:rect l="l" t="t" r="r" b="b"/>
            <a:pathLst>
              <a:path w="190500" h="181610">
                <a:moveTo>
                  <a:pt x="122237" y="0"/>
                </a:moveTo>
                <a:lnTo>
                  <a:pt x="0" y="155955"/>
                </a:lnTo>
                <a:lnTo>
                  <a:pt x="190500" y="181355"/>
                </a:lnTo>
                <a:lnTo>
                  <a:pt x="122237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6" name="CustomShape 1054"/>
          <p:cNvSpPr/>
          <p:nvPr/>
        </p:nvSpPr>
        <p:spPr>
          <a:xfrm>
            <a:off x="1153080" y="3551760"/>
            <a:ext cx="2215440" cy="1080"/>
          </a:xfrm>
          <a:custGeom>
            <a:avLst/>
            <a:gdLst/>
            <a:ahLst/>
            <a:rect l="l" t="t" r="r" b="b"/>
            <a:pathLst>
              <a:path w="2216150" h="1904">
                <a:moveTo>
                  <a:pt x="0" y="0"/>
                </a:moveTo>
                <a:lnTo>
                  <a:pt x="2215896" y="152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7" name="CustomShape 1055"/>
          <p:cNvSpPr/>
          <p:nvPr/>
        </p:nvSpPr>
        <p:spPr>
          <a:xfrm>
            <a:off x="717120" y="4213800"/>
            <a:ext cx="360" cy="231120"/>
          </a:xfrm>
          <a:custGeom>
            <a:avLst/>
            <a:gdLst/>
            <a:ahLst/>
            <a:rect l="l" t="t" r="r" b="b"/>
            <a:pathLst>
              <a:path w="0" h="231775">
                <a:moveTo>
                  <a:pt x="0" y="0"/>
                </a:moveTo>
                <a:lnTo>
                  <a:pt x="0" y="231648"/>
                </a:lnTo>
              </a:path>
            </a:pathLst>
          </a:custGeom>
          <a:noFill/>
          <a:ln w="34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8" name="CustomShape 1056"/>
          <p:cNvSpPr/>
          <p:nvPr/>
        </p:nvSpPr>
        <p:spPr>
          <a:xfrm>
            <a:off x="621720" y="4058280"/>
            <a:ext cx="189720" cy="169920"/>
          </a:xfrm>
          <a:custGeom>
            <a:avLst/>
            <a:gdLst/>
            <a:ahLst/>
            <a:rect l="l" t="t" r="r" b="b"/>
            <a:pathLst>
              <a:path w="190500" h="170814">
                <a:moveTo>
                  <a:pt x="95250" y="0"/>
                </a:moveTo>
                <a:lnTo>
                  <a:pt x="0" y="170687"/>
                </a:lnTo>
                <a:lnTo>
                  <a:pt x="190500" y="170687"/>
                </a:lnTo>
                <a:lnTo>
                  <a:pt x="952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9" name="CustomShape 1057"/>
          <p:cNvSpPr/>
          <p:nvPr/>
        </p:nvSpPr>
        <p:spPr>
          <a:xfrm>
            <a:off x="65880" y="1465560"/>
            <a:ext cx="360" cy="218880"/>
          </a:xfrm>
          <a:custGeom>
            <a:avLst/>
            <a:gdLst/>
            <a:ahLst/>
            <a:rect l="l" t="t" r="r" b="b"/>
            <a:pathLst>
              <a:path w="0" h="219710">
                <a:moveTo>
                  <a:pt x="0" y="0"/>
                </a:moveTo>
                <a:lnTo>
                  <a:pt x="0" y="219710"/>
                </a:lnTo>
              </a:path>
            </a:pathLst>
          </a:custGeom>
          <a:noFill/>
          <a:ln w="2232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0" name="CustomShape 1058"/>
          <p:cNvSpPr/>
          <p:nvPr/>
        </p:nvSpPr>
        <p:spPr>
          <a:xfrm>
            <a:off x="54720" y="1457280"/>
            <a:ext cx="9360" cy="360"/>
          </a:xfrm>
          <a:custGeom>
            <a:avLst/>
            <a:gdLst/>
            <a:ahLst/>
            <a:rect l="l" t="t" r="r" b="b"/>
            <a:pathLst>
              <a:path w="10159" h="0">
                <a:moveTo>
                  <a:pt x="0" y="0"/>
                </a:moveTo>
                <a:lnTo>
                  <a:pt x="9561" y="0"/>
                </a:lnTo>
              </a:path>
            </a:pathLst>
          </a:custGeom>
          <a:noFill/>
          <a:ln w="16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1" name="CustomShape 1059"/>
          <p:cNvSpPr/>
          <p:nvPr/>
        </p:nvSpPr>
        <p:spPr>
          <a:xfrm>
            <a:off x="77040" y="1461240"/>
            <a:ext cx="221040" cy="360"/>
          </a:xfrm>
          <a:custGeom>
            <a:avLst/>
            <a:gdLst/>
            <a:ahLst/>
            <a:rect l="l" t="t" r="r" b="b"/>
            <a:pathLst>
              <a:path w="221615" h="0">
                <a:moveTo>
                  <a:pt x="0" y="0"/>
                </a:moveTo>
                <a:lnTo>
                  <a:pt x="221527" y="0"/>
                </a:lnTo>
              </a:path>
            </a:pathLst>
          </a:custGeom>
          <a:noFill/>
          <a:ln w="900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2" name="CustomShape 1060"/>
          <p:cNvSpPr/>
          <p:nvPr/>
        </p:nvSpPr>
        <p:spPr>
          <a:xfrm>
            <a:off x="64440" y="1452960"/>
            <a:ext cx="233640" cy="360"/>
          </a:xfrm>
          <a:custGeom>
            <a:avLst/>
            <a:gdLst/>
            <a:ahLst/>
            <a:rect l="l" t="t" r="r" b="b"/>
            <a:pathLst>
              <a:path w="234315" h="0">
                <a:moveTo>
                  <a:pt x="0" y="0"/>
                </a:moveTo>
                <a:lnTo>
                  <a:pt x="234278" y="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3" name="CustomShape 1061"/>
          <p:cNvSpPr/>
          <p:nvPr/>
        </p:nvSpPr>
        <p:spPr>
          <a:xfrm>
            <a:off x="54720" y="6054840"/>
            <a:ext cx="9360" cy="360"/>
          </a:xfrm>
          <a:custGeom>
            <a:avLst/>
            <a:gdLst/>
            <a:ahLst/>
            <a:rect l="l" t="t" r="r" b="b"/>
            <a:pathLst>
              <a:path w="10159" h="0">
                <a:moveTo>
                  <a:pt x="0" y="0"/>
                </a:moveTo>
                <a:lnTo>
                  <a:pt x="9558" y="0"/>
                </a:lnTo>
              </a:path>
            </a:pathLst>
          </a:custGeom>
          <a:noFill/>
          <a:ln w="2160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4" name="CustomShape 1062"/>
          <p:cNvSpPr/>
          <p:nvPr/>
        </p:nvSpPr>
        <p:spPr>
          <a:xfrm>
            <a:off x="65880" y="5811480"/>
            <a:ext cx="360" cy="231840"/>
          </a:xfrm>
          <a:custGeom>
            <a:avLst/>
            <a:gdLst/>
            <a:ahLst/>
            <a:rect l="l" t="t" r="r" b="b"/>
            <a:pathLst>
              <a:path w="0" h="232410">
                <a:moveTo>
                  <a:pt x="0" y="0"/>
                </a:moveTo>
                <a:lnTo>
                  <a:pt x="0" y="232409"/>
                </a:lnTo>
              </a:path>
            </a:pathLst>
          </a:custGeom>
          <a:noFill/>
          <a:ln w="2232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5" name="CustomShape 1063"/>
          <p:cNvSpPr/>
          <p:nvPr/>
        </p:nvSpPr>
        <p:spPr>
          <a:xfrm>
            <a:off x="64440" y="6058440"/>
            <a:ext cx="307080" cy="360"/>
          </a:xfrm>
          <a:custGeom>
            <a:avLst/>
            <a:gdLst/>
            <a:ahLst/>
            <a:rect l="l" t="t" r="r" b="b"/>
            <a:pathLst>
              <a:path w="307975" h="0">
                <a:moveTo>
                  <a:pt x="0" y="0"/>
                </a:moveTo>
                <a:lnTo>
                  <a:pt x="307433" y="0"/>
                </a:lnTo>
              </a:path>
            </a:pathLst>
          </a:custGeom>
          <a:noFill/>
          <a:ln w="1404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6" name="CustomShape 1064"/>
          <p:cNvSpPr/>
          <p:nvPr/>
        </p:nvSpPr>
        <p:spPr>
          <a:xfrm>
            <a:off x="77040" y="6047640"/>
            <a:ext cx="294480" cy="360"/>
          </a:xfrm>
          <a:custGeom>
            <a:avLst/>
            <a:gdLst/>
            <a:ahLst/>
            <a:rect l="l" t="t" r="r" b="b"/>
            <a:pathLst>
              <a:path w="295275" h="0">
                <a:moveTo>
                  <a:pt x="0" y="0"/>
                </a:moveTo>
                <a:lnTo>
                  <a:pt x="294690" y="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7" name="CustomShape 1065"/>
          <p:cNvSpPr/>
          <p:nvPr/>
        </p:nvSpPr>
        <p:spPr>
          <a:xfrm>
            <a:off x="3921120" y="1502640"/>
            <a:ext cx="3265200" cy="37713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8" name="CustomShape 1066"/>
          <p:cNvSpPr/>
          <p:nvPr/>
        </p:nvSpPr>
        <p:spPr>
          <a:xfrm>
            <a:off x="2292120" y="1732680"/>
            <a:ext cx="936720" cy="2241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9" name="CustomShape 1067"/>
          <p:cNvSpPr/>
          <p:nvPr/>
        </p:nvSpPr>
        <p:spPr>
          <a:xfrm>
            <a:off x="24480" y="2354400"/>
            <a:ext cx="1079640" cy="5814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0" name="CustomShape 1068"/>
          <p:cNvSpPr/>
          <p:nvPr/>
        </p:nvSpPr>
        <p:spPr>
          <a:xfrm>
            <a:off x="6479280" y="5529960"/>
            <a:ext cx="135000" cy="202320"/>
          </a:xfrm>
          <a:custGeom>
            <a:avLst/>
            <a:gdLst/>
            <a:ahLst/>
            <a:rect l="l" t="t" r="r" b="b"/>
            <a:pathLst>
              <a:path w="135890" h="203200">
                <a:moveTo>
                  <a:pt x="0" y="0"/>
                </a:moveTo>
                <a:lnTo>
                  <a:pt x="57404" y="34797"/>
                </a:lnTo>
                <a:lnTo>
                  <a:pt x="100584" y="64922"/>
                </a:lnTo>
                <a:lnTo>
                  <a:pt x="126111" y="117182"/>
                </a:lnTo>
                <a:lnTo>
                  <a:pt x="135636" y="155181"/>
                </a:lnTo>
                <a:lnTo>
                  <a:pt x="135636" y="20269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1" name="CustomShape 1069"/>
          <p:cNvSpPr/>
          <p:nvPr/>
        </p:nvSpPr>
        <p:spPr>
          <a:xfrm>
            <a:off x="6617880" y="5534280"/>
            <a:ext cx="89280" cy="176400"/>
          </a:xfrm>
          <a:custGeom>
            <a:avLst/>
            <a:gdLst/>
            <a:ahLst/>
            <a:rect l="l" t="t" r="r" b="b"/>
            <a:pathLst>
              <a:path w="90170" h="177164">
                <a:moveTo>
                  <a:pt x="0" y="0"/>
                </a:moveTo>
                <a:lnTo>
                  <a:pt x="34671" y="35052"/>
                </a:lnTo>
                <a:lnTo>
                  <a:pt x="64643" y="73266"/>
                </a:lnTo>
                <a:lnTo>
                  <a:pt x="82041" y="116268"/>
                </a:lnTo>
                <a:lnTo>
                  <a:pt x="86740" y="143332"/>
                </a:lnTo>
                <a:lnTo>
                  <a:pt x="89915" y="17678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2" name="CustomShape 1070"/>
          <p:cNvSpPr/>
          <p:nvPr/>
        </p:nvSpPr>
        <p:spPr>
          <a:xfrm>
            <a:off x="6514200" y="5569560"/>
            <a:ext cx="108000" cy="246240"/>
          </a:xfrm>
          <a:custGeom>
            <a:avLst/>
            <a:gdLst/>
            <a:ahLst/>
            <a:rect l="l" t="t" r="r" b="b"/>
            <a:pathLst>
              <a:path w="108584" h="247014">
                <a:moveTo>
                  <a:pt x="0" y="0"/>
                </a:moveTo>
                <a:lnTo>
                  <a:pt x="35051" y="60528"/>
                </a:lnTo>
                <a:lnTo>
                  <a:pt x="69976" y="111493"/>
                </a:lnTo>
                <a:lnTo>
                  <a:pt x="85978" y="141757"/>
                </a:lnTo>
                <a:lnTo>
                  <a:pt x="95503" y="173621"/>
                </a:lnTo>
                <a:lnTo>
                  <a:pt x="103377" y="207060"/>
                </a:lnTo>
                <a:lnTo>
                  <a:pt x="108203" y="24688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3" name="CustomShape 1071"/>
          <p:cNvSpPr/>
          <p:nvPr/>
        </p:nvSpPr>
        <p:spPr>
          <a:xfrm>
            <a:off x="6615000" y="5448960"/>
            <a:ext cx="119880" cy="324360"/>
          </a:xfrm>
          <a:custGeom>
            <a:avLst/>
            <a:gdLst/>
            <a:ahLst/>
            <a:rect l="l" t="t" r="r" b="b"/>
            <a:pathLst>
              <a:path w="120650" h="325120">
                <a:moveTo>
                  <a:pt x="0" y="0"/>
                </a:moveTo>
                <a:lnTo>
                  <a:pt x="50673" y="68453"/>
                </a:lnTo>
                <a:lnTo>
                  <a:pt x="90297" y="133603"/>
                </a:lnTo>
                <a:lnTo>
                  <a:pt x="102997" y="171856"/>
                </a:lnTo>
                <a:lnTo>
                  <a:pt x="115697" y="216407"/>
                </a:lnTo>
                <a:lnTo>
                  <a:pt x="120396" y="262547"/>
                </a:lnTo>
                <a:lnTo>
                  <a:pt x="120396" y="32461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4" name="CustomShape 1072"/>
          <p:cNvSpPr/>
          <p:nvPr/>
        </p:nvSpPr>
        <p:spPr>
          <a:xfrm>
            <a:off x="6476400" y="5583240"/>
            <a:ext cx="80640" cy="179640"/>
          </a:xfrm>
          <a:custGeom>
            <a:avLst/>
            <a:gdLst/>
            <a:ahLst/>
            <a:rect l="l" t="t" r="r" b="b"/>
            <a:pathLst>
              <a:path w="81279" h="180339">
                <a:moveTo>
                  <a:pt x="0" y="0"/>
                </a:moveTo>
                <a:lnTo>
                  <a:pt x="80771" y="17983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5" name="CustomShape 1073"/>
          <p:cNvSpPr/>
          <p:nvPr/>
        </p:nvSpPr>
        <p:spPr>
          <a:xfrm>
            <a:off x="6627240" y="5354640"/>
            <a:ext cx="210240" cy="360720"/>
          </a:xfrm>
          <a:custGeom>
            <a:avLst/>
            <a:gdLst/>
            <a:ahLst/>
            <a:rect l="l" t="t" r="r" b="b"/>
            <a:pathLst>
              <a:path w="210820" h="361314">
                <a:moveTo>
                  <a:pt x="0" y="0"/>
                </a:moveTo>
                <a:lnTo>
                  <a:pt x="47497" y="25400"/>
                </a:lnTo>
                <a:lnTo>
                  <a:pt x="90169" y="50672"/>
                </a:lnTo>
                <a:lnTo>
                  <a:pt x="124967" y="80772"/>
                </a:lnTo>
                <a:lnTo>
                  <a:pt x="154939" y="115697"/>
                </a:lnTo>
                <a:lnTo>
                  <a:pt x="180212" y="163194"/>
                </a:lnTo>
                <a:lnTo>
                  <a:pt x="188213" y="185292"/>
                </a:lnTo>
                <a:lnTo>
                  <a:pt x="197611" y="215391"/>
                </a:lnTo>
                <a:lnTo>
                  <a:pt x="205612" y="245541"/>
                </a:lnTo>
                <a:lnTo>
                  <a:pt x="210311" y="280390"/>
                </a:lnTo>
                <a:lnTo>
                  <a:pt x="210311" y="318414"/>
                </a:lnTo>
                <a:lnTo>
                  <a:pt x="210311" y="36118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6" name="CustomShape 1074"/>
          <p:cNvSpPr/>
          <p:nvPr/>
        </p:nvSpPr>
        <p:spPr>
          <a:xfrm>
            <a:off x="6653160" y="5487120"/>
            <a:ext cx="159480" cy="280080"/>
          </a:xfrm>
          <a:custGeom>
            <a:avLst/>
            <a:gdLst/>
            <a:ahLst/>
            <a:rect l="l" t="t" r="r" b="b"/>
            <a:pathLst>
              <a:path w="160020" h="280670">
                <a:moveTo>
                  <a:pt x="0" y="0"/>
                </a:moveTo>
                <a:lnTo>
                  <a:pt x="34798" y="17399"/>
                </a:lnTo>
                <a:lnTo>
                  <a:pt x="90297" y="69722"/>
                </a:lnTo>
                <a:lnTo>
                  <a:pt x="117221" y="102971"/>
                </a:lnTo>
                <a:lnTo>
                  <a:pt x="133096" y="142582"/>
                </a:lnTo>
                <a:lnTo>
                  <a:pt x="150495" y="185356"/>
                </a:lnTo>
                <a:lnTo>
                  <a:pt x="160020" y="232892"/>
                </a:lnTo>
                <a:lnTo>
                  <a:pt x="160020" y="28041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7" name="CustomShape 1075"/>
          <p:cNvSpPr/>
          <p:nvPr/>
        </p:nvSpPr>
        <p:spPr>
          <a:xfrm>
            <a:off x="6548760" y="3003840"/>
            <a:ext cx="25200" cy="2534040"/>
          </a:xfrm>
          <a:custGeom>
            <a:avLst/>
            <a:gdLst/>
            <a:ahLst/>
            <a:rect l="l" t="t" r="r" b="b"/>
            <a:pathLst>
              <a:path w="26034" h="2534920">
                <a:moveTo>
                  <a:pt x="0" y="0"/>
                </a:moveTo>
                <a:lnTo>
                  <a:pt x="8127" y="133350"/>
                </a:lnTo>
                <a:lnTo>
                  <a:pt x="17779" y="276098"/>
                </a:lnTo>
                <a:lnTo>
                  <a:pt x="21081" y="422148"/>
                </a:lnTo>
                <a:lnTo>
                  <a:pt x="21081" y="582422"/>
                </a:lnTo>
                <a:lnTo>
                  <a:pt x="21081" y="915670"/>
                </a:lnTo>
                <a:lnTo>
                  <a:pt x="17779" y="1264793"/>
                </a:lnTo>
                <a:lnTo>
                  <a:pt x="12953" y="1610741"/>
                </a:lnTo>
                <a:lnTo>
                  <a:pt x="12953" y="1942465"/>
                </a:lnTo>
                <a:lnTo>
                  <a:pt x="12953" y="2102739"/>
                </a:lnTo>
                <a:lnTo>
                  <a:pt x="12953" y="2258314"/>
                </a:lnTo>
                <a:lnTo>
                  <a:pt x="17779" y="2399538"/>
                </a:lnTo>
                <a:lnTo>
                  <a:pt x="25907" y="2534412"/>
                </a:lnTo>
              </a:path>
            </a:pathLst>
          </a:custGeom>
          <a:noFill/>
          <a:ln w="1224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8" name="CustomShape 1076"/>
          <p:cNvSpPr/>
          <p:nvPr/>
        </p:nvSpPr>
        <p:spPr>
          <a:xfrm>
            <a:off x="6444360" y="5362200"/>
            <a:ext cx="109080" cy="194760"/>
          </a:xfrm>
          <a:custGeom>
            <a:avLst/>
            <a:gdLst/>
            <a:ahLst/>
            <a:rect l="l" t="t" r="r" b="b"/>
            <a:pathLst>
              <a:path w="109854" h="195579">
                <a:moveTo>
                  <a:pt x="109727" y="0"/>
                </a:moveTo>
                <a:lnTo>
                  <a:pt x="109727" y="17398"/>
                </a:lnTo>
                <a:lnTo>
                  <a:pt x="100202" y="39623"/>
                </a:lnTo>
                <a:lnTo>
                  <a:pt x="92201" y="57149"/>
                </a:lnTo>
                <a:lnTo>
                  <a:pt x="77977" y="77723"/>
                </a:lnTo>
                <a:lnTo>
                  <a:pt x="57276" y="117347"/>
                </a:lnTo>
                <a:lnTo>
                  <a:pt x="34925" y="147446"/>
                </a:lnTo>
                <a:lnTo>
                  <a:pt x="0" y="19507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9" name="CustomShape 1077"/>
          <p:cNvSpPr/>
          <p:nvPr/>
        </p:nvSpPr>
        <p:spPr>
          <a:xfrm>
            <a:off x="6587640" y="5094000"/>
            <a:ext cx="172080" cy="194760"/>
          </a:xfrm>
          <a:custGeom>
            <a:avLst/>
            <a:gdLst/>
            <a:ahLst/>
            <a:rect l="l" t="t" r="r" b="b"/>
            <a:pathLst>
              <a:path w="172720" h="195579">
                <a:moveTo>
                  <a:pt x="0" y="0"/>
                </a:moveTo>
                <a:lnTo>
                  <a:pt x="9525" y="65023"/>
                </a:lnTo>
                <a:lnTo>
                  <a:pt x="34798" y="122173"/>
                </a:lnTo>
                <a:lnTo>
                  <a:pt x="69468" y="155447"/>
                </a:lnTo>
                <a:lnTo>
                  <a:pt x="107441" y="177672"/>
                </a:lnTo>
                <a:lnTo>
                  <a:pt x="142239" y="182371"/>
                </a:lnTo>
                <a:lnTo>
                  <a:pt x="172211" y="19507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0" name="CustomShape 1078"/>
          <p:cNvSpPr/>
          <p:nvPr/>
        </p:nvSpPr>
        <p:spPr>
          <a:xfrm>
            <a:off x="6584400" y="5279760"/>
            <a:ext cx="89280" cy="189720"/>
          </a:xfrm>
          <a:custGeom>
            <a:avLst/>
            <a:gdLst/>
            <a:ahLst/>
            <a:rect l="l" t="t" r="r" b="b"/>
            <a:pathLst>
              <a:path w="90170" h="190500">
                <a:moveTo>
                  <a:pt x="0" y="0"/>
                </a:moveTo>
                <a:lnTo>
                  <a:pt x="3175" y="34924"/>
                </a:lnTo>
                <a:lnTo>
                  <a:pt x="7874" y="61848"/>
                </a:lnTo>
                <a:lnTo>
                  <a:pt x="12573" y="87248"/>
                </a:lnTo>
                <a:lnTo>
                  <a:pt x="25273" y="112648"/>
                </a:lnTo>
                <a:lnTo>
                  <a:pt x="33147" y="139699"/>
                </a:lnTo>
                <a:lnTo>
                  <a:pt x="50418" y="155574"/>
                </a:lnTo>
                <a:lnTo>
                  <a:pt x="67817" y="172973"/>
                </a:lnTo>
                <a:lnTo>
                  <a:pt x="89915" y="190499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1" name="CustomShape 1079"/>
          <p:cNvSpPr/>
          <p:nvPr/>
        </p:nvSpPr>
        <p:spPr>
          <a:xfrm>
            <a:off x="6444360" y="5526720"/>
            <a:ext cx="124200" cy="235440"/>
          </a:xfrm>
          <a:custGeom>
            <a:avLst/>
            <a:gdLst/>
            <a:ahLst/>
            <a:rect l="l" t="t" r="r" b="b"/>
            <a:pathLst>
              <a:path w="125095" h="236220">
                <a:moveTo>
                  <a:pt x="124967" y="0"/>
                </a:moveTo>
                <a:lnTo>
                  <a:pt x="99694" y="15875"/>
                </a:lnTo>
                <a:lnTo>
                  <a:pt x="77469" y="42798"/>
                </a:lnTo>
                <a:lnTo>
                  <a:pt x="61721" y="68173"/>
                </a:lnTo>
                <a:lnTo>
                  <a:pt x="39496" y="98297"/>
                </a:lnTo>
                <a:lnTo>
                  <a:pt x="31623" y="128409"/>
                </a:lnTo>
                <a:lnTo>
                  <a:pt x="17399" y="175971"/>
                </a:lnTo>
                <a:lnTo>
                  <a:pt x="9525" y="218782"/>
                </a:lnTo>
                <a:lnTo>
                  <a:pt x="0" y="236219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2" name="CustomShape 1080"/>
          <p:cNvSpPr/>
          <p:nvPr/>
        </p:nvSpPr>
        <p:spPr>
          <a:xfrm>
            <a:off x="6575400" y="5452200"/>
            <a:ext cx="93960" cy="280080"/>
          </a:xfrm>
          <a:custGeom>
            <a:avLst/>
            <a:gdLst/>
            <a:ahLst/>
            <a:rect l="l" t="t" r="r" b="b"/>
            <a:pathLst>
              <a:path w="94615" h="280670">
                <a:moveTo>
                  <a:pt x="0" y="0"/>
                </a:moveTo>
                <a:lnTo>
                  <a:pt x="12573" y="22224"/>
                </a:lnTo>
                <a:lnTo>
                  <a:pt x="22098" y="60197"/>
                </a:lnTo>
                <a:lnTo>
                  <a:pt x="34671" y="104520"/>
                </a:lnTo>
                <a:lnTo>
                  <a:pt x="42545" y="155257"/>
                </a:lnTo>
                <a:lnTo>
                  <a:pt x="55118" y="202780"/>
                </a:lnTo>
                <a:lnTo>
                  <a:pt x="64516" y="242392"/>
                </a:lnTo>
                <a:lnTo>
                  <a:pt x="72390" y="258241"/>
                </a:lnTo>
                <a:lnTo>
                  <a:pt x="77216" y="272491"/>
                </a:lnTo>
                <a:lnTo>
                  <a:pt x="86613" y="280415"/>
                </a:lnTo>
                <a:lnTo>
                  <a:pt x="94487" y="28041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3" name="CustomShape 1081"/>
          <p:cNvSpPr/>
          <p:nvPr/>
        </p:nvSpPr>
        <p:spPr>
          <a:xfrm>
            <a:off x="6467040" y="3233160"/>
            <a:ext cx="86400" cy="136440"/>
          </a:xfrm>
          <a:custGeom>
            <a:avLst/>
            <a:gdLst/>
            <a:ahLst/>
            <a:rect l="l" t="t" r="r" b="b"/>
            <a:pathLst>
              <a:path w="86995" h="137160">
                <a:moveTo>
                  <a:pt x="86867" y="0"/>
                </a:moveTo>
                <a:lnTo>
                  <a:pt x="86867" y="22098"/>
                </a:lnTo>
                <a:lnTo>
                  <a:pt x="82169" y="47244"/>
                </a:lnTo>
                <a:lnTo>
                  <a:pt x="72644" y="69342"/>
                </a:lnTo>
                <a:lnTo>
                  <a:pt x="64770" y="89916"/>
                </a:lnTo>
                <a:lnTo>
                  <a:pt x="55245" y="107187"/>
                </a:lnTo>
                <a:lnTo>
                  <a:pt x="39497" y="124587"/>
                </a:lnTo>
                <a:lnTo>
                  <a:pt x="22097" y="132461"/>
                </a:lnTo>
                <a:lnTo>
                  <a:pt x="0" y="13716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4" name="CustomShape 1082"/>
          <p:cNvSpPr/>
          <p:nvPr/>
        </p:nvSpPr>
        <p:spPr>
          <a:xfrm>
            <a:off x="6566040" y="3350520"/>
            <a:ext cx="103320" cy="138240"/>
          </a:xfrm>
          <a:custGeom>
            <a:avLst/>
            <a:gdLst/>
            <a:ahLst/>
            <a:rect l="l" t="t" r="r" b="b"/>
            <a:pathLst>
              <a:path w="104140" h="139064">
                <a:moveTo>
                  <a:pt x="0" y="0"/>
                </a:moveTo>
                <a:lnTo>
                  <a:pt x="17525" y="33527"/>
                </a:lnTo>
                <a:lnTo>
                  <a:pt x="43052" y="73278"/>
                </a:lnTo>
                <a:lnTo>
                  <a:pt x="73278" y="108458"/>
                </a:lnTo>
                <a:lnTo>
                  <a:pt x="103631" y="13868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5" name="CustomShape 1083"/>
          <p:cNvSpPr/>
          <p:nvPr/>
        </p:nvSpPr>
        <p:spPr>
          <a:xfrm>
            <a:off x="6462360" y="3483000"/>
            <a:ext cx="103320" cy="145800"/>
          </a:xfrm>
          <a:custGeom>
            <a:avLst/>
            <a:gdLst/>
            <a:ahLst/>
            <a:rect l="l" t="t" r="r" b="b"/>
            <a:pathLst>
              <a:path w="104140" h="146685">
                <a:moveTo>
                  <a:pt x="103631" y="0"/>
                </a:moveTo>
                <a:lnTo>
                  <a:pt x="98932" y="30225"/>
                </a:lnTo>
                <a:lnTo>
                  <a:pt x="98932" y="55625"/>
                </a:lnTo>
                <a:lnTo>
                  <a:pt x="91058" y="82676"/>
                </a:lnTo>
                <a:lnTo>
                  <a:pt x="81660" y="103377"/>
                </a:lnTo>
                <a:lnTo>
                  <a:pt x="69087" y="120903"/>
                </a:lnTo>
                <a:lnTo>
                  <a:pt x="51816" y="133604"/>
                </a:lnTo>
                <a:lnTo>
                  <a:pt x="29844" y="143129"/>
                </a:lnTo>
                <a:lnTo>
                  <a:pt x="0" y="14630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6" name="CustomShape 1084"/>
          <p:cNvSpPr/>
          <p:nvPr/>
        </p:nvSpPr>
        <p:spPr>
          <a:xfrm>
            <a:off x="6566040" y="3617280"/>
            <a:ext cx="126360" cy="185400"/>
          </a:xfrm>
          <a:custGeom>
            <a:avLst/>
            <a:gdLst/>
            <a:ahLst/>
            <a:rect l="l" t="t" r="r" b="b"/>
            <a:pathLst>
              <a:path w="127000" h="186054">
                <a:moveTo>
                  <a:pt x="0" y="0"/>
                </a:moveTo>
                <a:lnTo>
                  <a:pt x="0" y="30225"/>
                </a:lnTo>
                <a:lnTo>
                  <a:pt x="8000" y="60325"/>
                </a:lnTo>
                <a:lnTo>
                  <a:pt x="17652" y="95377"/>
                </a:lnTo>
                <a:lnTo>
                  <a:pt x="30479" y="120777"/>
                </a:lnTo>
                <a:lnTo>
                  <a:pt x="43179" y="147828"/>
                </a:lnTo>
                <a:lnTo>
                  <a:pt x="64007" y="168402"/>
                </a:lnTo>
                <a:lnTo>
                  <a:pt x="78486" y="177927"/>
                </a:lnTo>
                <a:lnTo>
                  <a:pt x="96012" y="181102"/>
                </a:lnTo>
                <a:lnTo>
                  <a:pt x="108839" y="185928"/>
                </a:lnTo>
                <a:lnTo>
                  <a:pt x="126492" y="18592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7" name="CustomShape 1085"/>
          <p:cNvSpPr/>
          <p:nvPr/>
        </p:nvSpPr>
        <p:spPr>
          <a:xfrm>
            <a:off x="6424560" y="3868560"/>
            <a:ext cx="141480" cy="132120"/>
          </a:xfrm>
          <a:custGeom>
            <a:avLst/>
            <a:gdLst/>
            <a:ahLst/>
            <a:rect l="l" t="t" r="r" b="b"/>
            <a:pathLst>
              <a:path w="142240" h="132714">
                <a:moveTo>
                  <a:pt x="141731" y="0"/>
                </a:moveTo>
                <a:lnTo>
                  <a:pt x="141731" y="12573"/>
                </a:lnTo>
                <a:lnTo>
                  <a:pt x="137032" y="25273"/>
                </a:lnTo>
                <a:lnTo>
                  <a:pt x="97662" y="82042"/>
                </a:lnTo>
                <a:lnTo>
                  <a:pt x="47243" y="124713"/>
                </a:lnTo>
                <a:lnTo>
                  <a:pt x="20447" y="132587"/>
                </a:lnTo>
                <a:lnTo>
                  <a:pt x="12573" y="132587"/>
                </a:lnTo>
                <a:lnTo>
                  <a:pt x="4699" y="129412"/>
                </a:lnTo>
                <a:lnTo>
                  <a:pt x="0" y="124713"/>
                </a:lnTo>
                <a:lnTo>
                  <a:pt x="0" y="11518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8" name="CustomShape 1086"/>
          <p:cNvSpPr/>
          <p:nvPr/>
        </p:nvSpPr>
        <p:spPr>
          <a:xfrm>
            <a:off x="6459480" y="3749760"/>
            <a:ext cx="105840" cy="69840"/>
          </a:xfrm>
          <a:custGeom>
            <a:avLst/>
            <a:gdLst/>
            <a:ahLst/>
            <a:rect l="l" t="t" r="r" b="b"/>
            <a:pathLst>
              <a:path w="106679" h="70485">
                <a:moveTo>
                  <a:pt x="106679" y="0"/>
                </a:moveTo>
                <a:lnTo>
                  <a:pt x="80009" y="31877"/>
                </a:lnTo>
                <a:lnTo>
                  <a:pt x="59562" y="52578"/>
                </a:lnTo>
                <a:lnTo>
                  <a:pt x="47117" y="62103"/>
                </a:lnTo>
                <a:lnTo>
                  <a:pt x="32892" y="65278"/>
                </a:lnTo>
                <a:lnTo>
                  <a:pt x="17272" y="70104"/>
                </a:lnTo>
                <a:lnTo>
                  <a:pt x="0" y="7010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9" name="CustomShape 1087"/>
          <p:cNvSpPr/>
          <p:nvPr/>
        </p:nvSpPr>
        <p:spPr>
          <a:xfrm>
            <a:off x="6569280" y="3979800"/>
            <a:ext cx="95760" cy="194760"/>
          </a:xfrm>
          <a:custGeom>
            <a:avLst/>
            <a:gdLst/>
            <a:ahLst/>
            <a:rect l="l" t="t" r="r" b="b"/>
            <a:pathLst>
              <a:path w="96520" h="195579">
                <a:moveTo>
                  <a:pt x="0" y="0"/>
                </a:moveTo>
                <a:lnTo>
                  <a:pt x="9651" y="25526"/>
                </a:lnTo>
                <a:lnTo>
                  <a:pt x="17652" y="56006"/>
                </a:lnTo>
                <a:lnTo>
                  <a:pt x="35178" y="81534"/>
                </a:lnTo>
                <a:lnTo>
                  <a:pt x="52831" y="111887"/>
                </a:lnTo>
                <a:lnTo>
                  <a:pt x="83184" y="164719"/>
                </a:lnTo>
                <a:lnTo>
                  <a:pt x="96012" y="19507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0" name="CustomShape 1088"/>
          <p:cNvSpPr/>
          <p:nvPr/>
        </p:nvSpPr>
        <p:spPr>
          <a:xfrm>
            <a:off x="6462360" y="4144680"/>
            <a:ext cx="98280" cy="159480"/>
          </a:xfrm>
          <a:custGeom>
            <a:avLst/>
            <a:gdLst/>
            <a:ahLst/>
            <a:rect l="l" t="t" r="r" b="b"/>
            <a:pathLst>
              <a:path w="99059" h="160020">
                <a:moveTo>
                  <a:pt x="99059" y="0"/>
                </a:moveTo>
                <a:lnTo>
                  <a:pt x="94360" y="25399"/>
                </a:lnTo>
                <a:lnTo>
                  <a:pt x="94360" y="55498"/>
                </a:lnTo>
                <a:lnTo>
                  <a:pt x="91185" y="82422"/>
                </a:lnTo>
                <a:lnTo>
                  <a:pt x="81787" y="107695"/>
                </a:lnTo>
                <a:lnTo>
                  <a:pt x="69214" y="129920"/>
                </a:lnTo>
                <a:lnTo>
                  <a:pt x="51943" y="147319"/>
                </a:lnTo>
                <a:lnTo>
                  <a:pt x="29844" y="155320"/>
                </a:lnTo>
                <a:lnTo>
                  <a:pt x="0" y="160019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1" name="CustomShape 1089"/>
          <p:cNvSpPr/>
          <p:nvPr/>
        </p:nvSpPr>
        <p:spPr>
          <a:xfrm>
            <a:off x="6566040" y="4304520"/>
            <a:ext cx="180720" cy="197280"/>
          </a:xfrm>
          <a:custGeom>
            <a:avLst/>
            <a:gdLst/>
            <a:ahLst/>
            <a:rect l="l" t="t" r="r" b="b"/>
            <a:pathLst>
              <a:path w="181609" h="198120">
                <a:moveTo>
                  <a:pt x="0" y="0"/>
                </a:moveTo>
                <a:lnTo>
                  <a:pt x="3175" y="42799"/>
                </a:lnTo>
                <a:lnTo>
                  <a:pt x="12700" y="80772"/>
                </a:lnTo>
                <a:lnTo>
                  <a:pt x="20700" y="115697"/>
                </a:lnTo>
                <a:lnTo>
                  <a:pt x="42925" y="145795"/>
                </a:lnTo>
                <a:lnTo>
                  <a:pt x="50926" y="155320"/>
                </a:lnTo>
                <a:lnTo>
                  <a:pt x="63626" y="168020"/>
                </a:lnTo>
                <a:lnTo>
                  <a:pt x="81152" y="175894"/>
                </a:lnTo>
                <a:lnTo>
                  <a:pt x="98678" y="185419"/>
                </a:lnTo>
                <a:lnTo>
                  <a:pt x="133603" y="193420"/>
                </a:lnTo>
                <a:lnTo>
                  <a:pt x="181355" y="198119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2" name="CustomShape 1090"/>
          <p:cNvSpPr/>
          <p:nvPr/>
        </p:nvSpPr>
        <p:spPr>
          <a:xfrm>
            <a:off x="6471720" y="4450680"/>
            <a:ext cx="89280" cy="159480"/>
          </a:xfrm>
          <a:custGeom>
            <a:avLst/>
            <a:gdLst/>
            <a:ahLst/>
            <a:rect l="l" t="t" r="r" b="b"/>
            <a:pathLst>
              <a:path w="90170" h="160020">
                <a:moveTo>
                  <a:pt x="89915" y="0"/>
                </a:moveTo>
                <a:lnTo>
                  <a:pt x="85216" y="30098"/>
                </a:lnTo>
                <a:lnTo>
                  <a:pt x="85216" y="57022"/>
                </a:lnTo>
                <a:lnTo>
                  <a:pt x="77342" y="82422"/>
                </a:lnTo>
                <a:lnTo>
                  <a:pt x="67817" y="107695"/>
                </a:lnTo>
                <a:lnTo>
                  <a:pt x="59943" y="129920"/>
                </a:lnTo>
                <a:lnTo>
                  <a:pt x="42544" y="142620"/>
                </a:lnTo>
                <a:lnTo>
                  <a:pt x="20447" y="155320"/>
                </a:lnTo>
                <a:lnTo>
                  <a:pt x="0" y="160019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3" name="CustomShape 1091"/>
          <p:cNvSpPr/>
          <p:nvPr/>
        </p:nvSpPr>
        <p:spPr>
          <a:xfrm>
            <a:off x="6561720" y="4661280"/>
            <a:ext cx="112320" cy="182160"/>
          </a:xfrm>
          <a:custGeom>
            <a:avLst/>
            <a:gdLst/>
            <a:ahLst/>
            <a:rect l="l" t="t" r="r" b="b"/>
            <a:pathLst>
              <a:path w="113029" h="182879">
                <a:moveTo>
                  <a:pt x="0" y="0"/>
                </a:moveTo>
                <a:lnTo>
                  <a:pt x="8000" y="57277"/>
                </a:lnTo>
                <a:lnTo>
                  <a:pt x="25400" y="117729"/>
                </a:lnTo>
                <a:lnTo>
                  <a:pt x="55625" y="165354"/>
                </a:lnTo>
                <a:lnTo>
                  <a:pt x="68325" y="170180"/>
                </a:lnTo>
                <a:lnTo>
                  <a:pt x="82550" y="178054"/>
                </a:lnTo>
                <a:lnTo>
                  <a:pt x="95250" y="182880"/>
                </a:lnTo>
                <a:lnTo>
                  <a:pt x="112775" y="18288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4" name="CustomShape 1092"/>
          <p:cNvSpPr/>
          <p:nvPr/>
        </p:nvSpPr>
        <p:spPr>
          <a:xfrm>
            <a:off x="6413760" y="4778640"/>
            <a:ext cx="142920" cy="133920"/>
          </a:xfrm>
          <a:custGeom>
            <a:avLst/>
            <a:gdLst/>
            <a:ahLst/>
            <a:rect l="l" t="t" r="r" b="b"/>
            <a:pathLst>
              <a:path w="143509" h="134620">
                <a:moveTo>
                  <a:pt x="143255" y="0"/>
                </a:moveTo>
                <a:lnTo>
                  <a:pt x="140080" y="17525"/>
                </a:lnTo>
                <a:lnTo>
                  <a:pt x="135254" y="30353"/>
                </a:lnTo>
                <a:lnTo>
                  <a:pt x="130555" y="43053"/>
                </a:lnTo>
                <a:lnTo>
                  <a:pt x="122554" y="60706"/>
                </a:lnTo>
                <a:lnTo>
                  <a:pt x="95503" y="86233"/>
                </a:lnTo>
                <a:lnTo>
                  <a:pt x="69976" y="108585"/>
                </a:lnTo>
                <a:lnTo>
                  <a:pt x="44576" y="121285"/>
                </a:lnTo>
                <a:lnTo>
                  <a:pt x="22225" y="134112"/>
                </a:lnTo>
                <a:lnTo>
                  <a:pt x="14350" y="134112"/>
                </a:lnTo>
                <a:lnTo>
                  <a:pt x="9525" y="134112"/>
                </a:lnTo>
                <a:lnTo>
                  <a:pt x="4825" y="134112"/>
                </a:lnTo>
                <a:lnTo>
                  <a:pt x="0" y="13093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5" name="CustomShape 1093"/>
          <p:cNvSpPr/>
          <p:nvPr/>
        </p:nvSpPr>
        <p:spPr>
          <a:xfrm>
            <a:off x="6428880" y="4900320"/>
            <a:ext cx="127440" cy="210240"/>
          </a:xfrm>
          <a:custGeom>
            <a:avLst/>
            <a:gdLst/>
            <a:ahLst/>
            <a:rect l="l" t="t" r="r" b="b"/>
            <a:pathLst>
              <a:path w="128270" h="210820">
                <a:moveTo>
                  <a:pt x="128015" y="0"/>
                </a:moveTo>
                <a:lnTo>
                  <a:pt x="128015" y="39496"/>
                </a:lnTo>
                <a:lnTo>
                  <a:pt x="124840" y="72770"/>
                </a:lnTo>
                <a:lnTo>
                  <a:pt x="120141" y="112267"/>
                </a:lnTo>
                <a:lnTo>
                  <a:pt x="107441" y="142366"/>
                </a:lnTo>
                <a:lnTo>
                  <a:pt x="102742" y="159765"/>
                </a:lnTo>
                <a:lnTo>
                  <a:pt x="93217" y="172338"/>
                </a:lnTo>
                <a:lnTo>
                  <a:pt x="80645" y="180212"/>
                </a:lnTo>
                <a:lnTo>
                  <a:pt x="67944" y="192912"/>
                </a:lnTo>
                <a:lnTo>
                  <a:pt x="55371" y="197611"/>
                </a:lnTo>
                <a:lnTo>
                  <a:pt x="37972" y="207136"/>
                </a:lnTo>
                <a:lnTo>
                  <a:pt x="20573" y="210311"/>
                </a:lnTo>
                <a:lnTo>
                  <a:pt x="0" y="21031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6" name="CustomShape 1094"/>
          <p:cNvSpPr/>
          <p:nvPr/>
        </p:nvSpPr>
        <p:spPr>
          <a:xfrm>
            <a:off x="6566040" y="5042160"/>
            <a:ext cx="98280" cy="253800"/>
          </a:xfrm>
          <a:custGeom>
            <a:avLst/>
            <a:gdLst/>
            <a:ahLst/>
            <a:rect l="l" t="t" r="r" b="b"/>
            <a:pathLst>
              <a:path w="99059" h="254635">
                <a:moveTo>
                  <a:pt x="0" y="0"/>
                </a:moveTo>
                <a:lnTo>
                  <a:pt x="3175" y="68453"/>
                </a:lnTo>
                <a:lnTo>
                  <a:pt x="17525" y="155829"/>
                </a:lnTo>
                <a:lnTo>
                  <a:pt x="30352" y="194056"/>
                </a:lnTo>
                <a:lnTo>
                  <a:pt x="55879" y="236982"/>
                </a:lnTo>
                <a:lnTo>
                  <a:pt x="81534" y="254508"/>
                </a:lnTo>
                <a:lnTo>
                  <a:pt x="99060" y="25450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7" name="CustomShape 1095"/>
          <p:cNvSpPr/>
          <p:nvPr/>
        </p:nvSpPr>
        <p:spPr>
          <a:xfrm>
            <a:off x="6453360" y="5235840"/>
            <a:ext cx="103320" cy="161280"/>
          </a:xfrm>
          <a:custGeom>
            <a:avLst/>
            <a:gdLst/>
            <a:ahLst/>
            <a:rect l="l" t="t" r="r" b="b"/>
            <a:pathLst>
              <a:path w="104140" h="161925">
                <a:moveTo>
                  <a:pt x="103631" y="0"/>
                </a:moveTo>
                <a:lnTo>
                  <a:pt x="100456" y="30353"/>
                </a:lnTo>
                <a:lnTo>
                  <a:pt x="86105" y="57531"/>
                </a:lnTo>
                <a:lnTo>
                  <a:pt x="68579" y="83185"/>
                </a:lnTo>
                <a:lnTo>
                  <a:pt x="52577" y="108712"/>
                </a:lnTo>
                <a:lnTo>
                  <a:pt x="17525" y="148717"/>
                </a:lnTo>
                <a:lnTo>
                  <a:pt x="0" y="16154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8" name="CustomShape 1096"/>
          <p:cNvSpPr/>
          <p:nvPr/>
        </p:nvSpPr>
        <p:spPr>
          <a:xfrm>
            <a:off x="6561720" y="4886640"/>
            <a:ext cx="145800" cy="189720"/>
          </a:xfrm>
          <a:custGeom>
            <a:avLst/>
            <a:gdLst/>
            <a:ahLst/>
            <a:rect l="l" t="t" r="r" b="b"/>
            <a:pathLst>
              <a:path w="146684" h="190500">
                <a:moveTo>
                  <a:pt x="0" y="0"/>
                </a:moveTo>
                <a:lnTo>
                  <a:pt x="0" y="30099"/>
                </a:lnTo>
                <a:lnTo>
                  <a:pt x="8000" y="65024"/>
                </a:lnTo>
                <a:lnTo>
                  <a:pt x="42925" y="125349"/>
                </a:lnTo>
                <a:lnTo>
                  <a:pt x="90677" y="172974"/>
                </a:lnTo>
                <a:lnTo>
                  <a:pt x="130428" y="190500"/>
                </a:lnTo>
                <a:lnTo>
                  <a:pt x="146303" y="19050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9" name="CustomShape 1097"/>
          <p:cNvSpPr/>
          <p:nvPr/>
        </p:nvSpPr>
        <p:spPr>
          <a:xfrm>
            <a:off x="6705000" y="2969640"/>
            <a:ext cx="42480" cy="284400"/>
          </a:xfrm>
          <a:custGeom>
            <a:avLst/>
            <a:gdLst/>
            <a:ahLst/>
            <a:rect l="l" t="t" r="r" b="b"/>
            <a:pathLst>
              <a:path w="43179" h="285114">
                <a:moveTo>
                  <a:pt x="0" y="284988"/>
                </a:moveTo>
                <a:lnTo>
                  <a:pt x="42671" y="0"/>
                </a:lnTo>
                <a:lnTo>
                  <a:pt x="37972" y="28028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0" name="CustomShape 1098"/>
          <p:cNvSpPr/>
          <p:nvPr/>
        </p:nvSpPr>
        <p:spPr>
          <a:xfrm>
            <a:off x="6695640" y="2943720"/>
            <a:ext cx="39240" cy="138240"/>
          </a:xfrm>
          <a:custGeom>
            <a:avLst/>
            <a:gdLst/>
            <a:ahLst/>
            <a:rect l="l" t="t" r="r" b="b"/>
            <a:pathLst>
              <a:path w="40004" h="139064">
                <a:moveTo>
                  <a:pt x="39624" y="0"/>
                </a:moveTo>
                <a:lnTo>
                  <a:pt x="0" y="13868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1" name="CustomShape 1099"/>
          <p:cNvSpPr/>
          <p:nvPr/>
        </p:nvSpPr>
        <p:spPr>
          <a:xfrm>
            <a:off x="6681960" y="2981880"/>
            <a:ext cx="65160" cy="215640"/>
          </a:xfrm>
          <a:custGeom>
            <a:avLst/>
            <a:gdLst/>
            <a:ahLst/>
            <a:rect l="l" t="t" r="r" b="b"/>
            <a:pathLst>
              <a:path w="66040" h="216535">
                <a:moveTo>
                  <a:pt x="65531" y="0"/>
                </a:moveTo>
                <a:lnTo>
                  <a:pt x="0" y="21640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2" name="CustomShape 1100"/>
          <p:cNvSpPr/>
          <p:nvPr/>
        </p:nvSpPr>
        <p:spPr>
          <a:xfrm>
            <a:off x="6695640" y="2934360"/>
            <a:ext cx="39240" cy="197280"/>
          </a:xfrm>
          <a:custGeom>
            <a:avLst/>
            <a:gdLst/>
            <a:ahLst/>
            <a:rect l="l" t="t" r="r" b="b"/>
            <a:pathLst>
              <a:path w="40004" h="198119">
                <a:moveTo>
                  <a:pt x="22225" y="9525"/>
                </a:moveTo>
                <a:lnTo>
                  <a:pt x="39624" y="0"/>
                </a:lnTo>
                <a:lnTo>
                  <a:pt x="0" y="19812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3" name="CustomShape 1101"/>
          <p:cNvSpPr/>
          <p:nvPr/>
        </p:nvSpPr>
        <p:spPr>
          <a:xfrm>
            <a:off x="6669720" y="5513040"/>
            <a:ext cx="133920" cy="202320"/>
          </a:xfrm>
          <a:custGeom>
            <a:avLst/>
            <a:gdLst/>
            <a:ahLst/>
            <a:rect l="l" t="t" r="r" b="b"/>
            <a:pathLst>
              <a:path w="134620" h="203200">
                <a:moveTo>
                  <a:pt x="0" y="0"/>
                </a:moveTo>
                <a:lnTo>
                  <a:pt x="55880" y="34797"/>
                </a:lnTo>
                <a:lnTo>
                  <a:pt x="100584" y="64896"/>
                </a:lnTo>
                <a:lnTo>
                  <a:pt x="126111" y="117182"/>
                </a:lnTo>
                <a:lnTo>
                  <a:pt x="134112" y="155181"/>
                </a:lnTo>
                <a:lnTo>
                  <a:pt x="134112" y="20269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4" name="CustomShape 1102"/>
          <p:cNvSpPr/>
          <p:nvPr/>
        </p:nvSpPr>
        <p:spPr>
          <a:xfrm>
            <a:off x="6813000" y="5517720"/>
            <a:ext cx="84960" cy="176400"/>
          </a:xfrm>
          <a:custGeom>
            <a:avLst/>
            <a:gdLst/>
            <a:ahLst/>
            <a:rect l="l" t="t" r="r" b="b"/>
            <a:pathLst>
              <a:path w="85725" h="177164">
                <a:moveTo>
                  <a:pt x="0" y="0"/>
                </a:moveTo>
                <a:lnTo>
                  <a:pt x="29972" y="34671"/>
                </a:lnTo>
                <a:lnTo>
                  <a:pt x="60071" y="72605"/>
                </a:lnTo>
                <a:lnTo>
                  <a:pt x="72643" y="94703"/>
                </a:lnTo>
                <a:lnTo>
                  <a:pt x="77469" y="116801"/>
                </a:lnTo>
                <a:lnTo>
                  <a:pt x="85343" y="146799"/>
                </a:lnTo>
                <a:lnTo>
                  <a:pt x="85343" y="17678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5" name="CustomShape 1103"/>
          <p:cNvSpPr/>
          <p:nvPr/>
        </p:nvSpPr>
        <p:spPr>
          <a:xfrm>
            <a:off x="6705000" y="5557320"/>
            <a:ext cx="108000" cy="245160"/>
          </a:xfrm>
          <a:custGeom>
            <a:avLst/>
            <a:gdLst/>
            <a:ahLst/>
            <a:rect l="l" t="t" r="r" b="b"/>
            <a:pathLst>
              <a:path w="108584" h="245745">
                <a:moveTo>
                  <a:pt x="0" y="0"/>
                </a:moveTo>
                <a:lnTo>
                  <a:pt x="33400" y="55410"/>
                </a:lnTo>
                <a:lnTo>
                  <a:pt x="68452" y="107645"/>
                </a:lnTo>
                <a:lnTo>
                  <a:pt x="85978" y="137718"/>
                </a:lnTo>
                <a:lnTo>
                  <a:pt x="95503" y="167792"/>
                </a:lnTo>
                <a:lnTo>
                  <a:pt x="103377" y="201041"/>
                </a:lnTo>
                <a:lnTo>
                  <a:pt x="108203" y="24536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6" name="CustomShape 1104"/>
          <p:cNvSpPr/>
          <p:nvPr/>
        </p:nvSpPr>
        <p:spPr>
          <a:xfrm>
            <a:off x="6742800" y="2939040"/>
            <a:ext cx="89280" cy="267840"/>
          </a:xfrm>
          <a:custGeom>
            <a:avLst/>
            <a:gdLst/>
            <a:ahLst/>
            <a:rect l="l" t="t" r="r" b="b"/>
            <a:pathLst>
              <a:path w="90170" h="268605">
                <a:moveTo>
                  <a:pt x="0" y="0"/>
                </a:moveTo>
                <a:lnTo>
                  <a:pt x="89915" y="26822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7" name="CustomShape 1105"/>
          <p:cNvSpPr/>
          <p:nvPr/>
        </p:nvSpPr>
        <p:spPr>
          <a:xfrm>
            <a:off x="6738480" y="2957400"/>
            <a:ext cx="116640" cy="136440"/>
          </a:xfrm>
          <a:custGeom>
            <a:avLst/>
            <a:gdLst/>
            <a:ahLst/>
            <a:rect l="l" t="t" r="r" b="b"/>
            <a:pathLst>
              <a:path w="117475" h="137160">
                <a:moveTo>
                  <a:pt x="0" y="0"/>
                </a:moveTo>
                <a:lnTo>
                  <a:pt x="65024" y="64642"/>
                </a:lnTo>
                <a:lnTo>
                  <a:pt x="99949" y="107187"/>
                </a:lnTo>
                <a:lnTo>
                  <a:pt x="117348" y="137160"/>
                </a:lnTo>
                <a:lnTo>
                  <a:pt x="95123" y="137160"/>
                </a:lnTo>
                <a:lnTo>
                  <a:pt x="77724" y="137160"/>
                </a:lnTo>
                <a:lnTo>
                  <a:pt x="61849" y="132461"/>
                </a:lnTo>
                <a:lnTo>
                  <a:pt x="47625" y="124587"/>
                </a:lnTo>
                <a:lnTo>
                  <a:pt x="34925" y="115062"/>
                </a:lnTo>
                <a:lnTo>
                  <a:pt x="26924" y="99313"/>
                </a:lnTo>
                <a:lnTo>
                  <a:pt x="17399" y="82041"/>
                </a:lnTo>
                <a:lnTo>
                  <a:pt x="4699" y="5511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8" name="CustomShape 1106"/>
          <p:cNvSpPr/>
          <p:nvPr/>
        </p:nvSpPr>
        <p:spPr>
          <a:xfrm>
            <a:off x="6747480" y="3089880"/>
            <a:ext cx="77400" cy="69840"/>
          </a:xfrm>
          <a:custGeom>
            <a:avLst/>
            <a:gdLst/>
            <a:ahLst/>
            <a:rect l="l" t="t" r="r" b="b"/>
            <a:pathLst>
              <a:path w="78104" h="70485">
                <a:moveTo>
                  <a:pt x="0" y="0"/>
                </a:moveTo>
                <a:lnTo>
                  <a:pt x="38100" y="39877"/>
                </a:lnTo>
                <a:lnTo>
                  <a:pt x="77724" y="7010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9" name="CustomShape 1107"/>
          <p:cNvSpPr/>
          <p:nvPr/>
        </p:nvSpPr>
        <p:spPr>
          <a:xfrm>
            <a:off x="6627240" y="2943720"/>
            <a:ext cx="98280" cy="55800"/>
          </a:xfrm>
          <a:custGeom>
            <a:avLst/>
            <a:gdLst/>
            <a:ahLst/>
            <a:rect l="l" t="t" r="r" b="b"/>
            <a:pathLst>
              <a:path w="99059" h="56514">
                <a:moveTo>
                  <a:pt x="99059" y="0"/>
                </a:moveTo>
                <a:lnTo>
                  <a:pt x="81533" y="12827"/>
                </a:lnTo>
                <a:lnTo>
                  <a:pt x="47878" y="38608"/>
                </a:lnTo>
                <a:lnTo>
                  <a:pt x="30352" y="48387"/>
                </a:lnTo>
                <a:lnTo>
                  <a:pt x="12826" y="56388"/>
                </a:lnTo>
                <a:lnTo>
                  <a:pt x="3175" y="56388"/>
                </a:lnTo>
                <a:lnTo>
                  <a:pt x="0" y="5156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0" name="CustomShape 1108"/>
          <p:cNvSpPr/>
          <p:nvPr/>
        </p:nvSpPr>
        <p:spPr>
          <a:xfrm>
            <a:off x="6738480" y="2948040"/>
            <a:ext cx="133920" cy="32760"/>
          </a:xfrm>
          <a:custGeom>
            <a:avLst/>
            <a:gdLst/>
            <a:ahLst/>
            <a:rect l="l" t="t" r="r" b="b"/>
            <a:pathLst>
              <a:path w="134620" h="33655">
                <a:moveTo>
                  <a:pt x="0" y="0"/>
                </a:moveTo>
                <a:lnTo>
                  <a:pt x="17399" y="12826"/>
                </a:lnTo>
                <a:lnTo>
                  <a:pt x="34670" y="25526"/>
                </a:lnTo>
                <a:lnTo>
                  <a:pt x="52069" y="30352"/>
                </a:lnTo>
                <a:lnTo>
                  <a:pt x="64642" y="33527"/>
                </a:lnTo>
                <a:lnTo>
                  <a:pt x="94614" y="33527"/>
                </a:lnTo>
                <a:lnTo>
                  <a:pt x="134111" y="3352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1" name="CustomShape 1109"/>
          <p:cNvSpPr/>
          <p:nvPr/>
        </p:nvSpPr>
        <p:spPr>
          <a:xfrm>
            <a:off x="6617880" y="2973960"/>
            <a:ext cx="116640" cy="60120"/>
          </a:xfrm>
          <a:custGeom>
            <a:avLst/>
            <a:gdLst/>
            <a:ahLst/>
            <a:rect l="l" t="t" r="r" b="b"/>
            <a:pathLst>
              <a:path w="117475" h="60960">
                <a:moveTo>
                  <a:pt x="117348" y="0"/>
                </a:moveTo>
                <a:lnTo>
                  <a:pt x="112649" y="20827"/>
                </a:lnTo>
                <a:lnTo>
                  <a:pt x="99949" y="35305"/>
                </a:lnTo>
                <a:lnTo>
                  <a:pt x="87249" y="48133"/>
                </a:lnTo>
                <a:lnTo>
                  <a:pt x="69723" y="51308"/>
                </a:lnTo>
                <a:lnTo>
                  <a:pt x="34925" y="60960"/>
                </a:lnTo>
                <a:lnTo>
                  <a:pt x="0" y="6096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2" name="CustomShape 1110"/>
          <p:cNvSpPr/>
          <p:nvPr/>
        </p:nvSpPr>
        <p:spPr>
          <a:xfrm>
            <a:off x="6778080" y="2981880"/>
            <a:ext cx="59040" cy="42480"/>
          </a:xfrm>
          <a:custGeom>
            <a:avLst/>
            <a:gdLst/>
            <a:ahLst/>
            <a:rect l="l" t="t" r="r" b="b"/>
            <a:pathLst>
              <a:path w="59690" h="43180">
                <a:moveTo>
                  <a:pt x="0" y="0"/>
                </a:moveTo>
                <a:lnTo>
                  <a:pt x="12573" y="17399"/>
                </a:lnTo>
                <a:lnTo>
                  <a:pt x="25018" y="29972"/>
                </a:lnTo>
                <a:lnTo>
                  <a:pt x="42290" y="39497"/>
                </a:lnTo>
                <a:lnTo>
                  <a:pt x="59435" y="4267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3" name="CustomShape 1111"/>
          <p:cNvSpPr/>
          <p:nvPr/>
        </p:nvSpPr>
        <p:spPr>
          <a:xfrm>
            <a:off x="6804000" y="5432400"/>
            <a:ext cx="119880" cy="325800"/>
          </a:xfrm>
          <a:custGeom>
            <a:avLst/>
            <a:gdLst/>
            <a:ahLst/>
            <a:rect l="l" t="t" r="r" b="b"/>
            <a:pathLst>
              <a:path w="120650" h="326389">
                <a:moveTo>
                  <a:pt x="0" y="0"/>
                </a:moveTo>
                <a:lnTo>
                  <a:pt x="52324" y="72770"/>
                </a:lnTo>
                <a:lnTo>
                  <a:pt x="90297" y="137794"/>
                </a:lnTo>
                <a:lnTo>
                  <a:pt x="117221" y="215315"/>
                </a:lnTo>
                <a:lnTo>
                  <a:pt x="120396" y="265976"/>
                </a:lnTo>
                <a:lnTo>
                  <a:pt x="120396" y="32613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4" name="CustomShape 1112"/>
          <p:cNvSpPr/>
          <p:nvPr/>
        </p:nvSpPr>
        <p:spPr>
          <a:xfrm>
            <a:off x="6665040" y="5564880"/>
            <a:ext cx="81720" cy="180720"/>
          </a:xfrm>
          <a:custGeom>
            <a:avLst/>
            <a:gdLst/>
            <a:ahLst/>
            <a:rect l="l" t="t" r="r" b="b"/>
            <a:pathLst>
              <a:path w="82550" h="181610">
                <a:moveTo>
                  <a:pt x="0" y="0"/>
                </a:moveTo>
                <a:lnTo>
                  <a:pt x="82295" y="18135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5" name="CustomShape 1113"/>
          <p:cNvSpPr/>
          <p:nvPr/>
        </p:nvSpPr>
        <p:spPr>
          <a:xfrm>
            <a:off x="6553800" y="2948040"/>
            <a:ext cx="180720" cy="43560"/>
          </a:xfrm>
          <a:custGeom>
            <a:avLst/>
            <a:gdLst/>
            <a:ahLst/>
            <a:rect l="l" t="t" r="r" b="b"/>
            <a:pathLst>
              <a:path w="181609" h="44450">
                <a:moveTo>
                  <a:pt x="181356" y="0"/>
                </a:moveTo>
                <a:lnTo>
                  <a:pt x="163830" y="8127"/>
                </a:lnTo>
                <a:lnTo>
                  <a:pt x="151130" y="16383"/>
                </a:lnTo>
                <a:lnTo>
                  <a:pt x="138430" y="21336"/>
                </a:lnTo>
                <a:lnTo>
                  <a:pt x="120904" y="26162"/>
                </a:lnTo>
                <a:lnTo>
                  <a:pt x="90678" y="31114"/>
                </a:lnTo>
                <a:lnTo>
                  <a:pt x="60452" y="34417"/>
                </a:lnTo>
                <a:lnTo>
                  <a:pt x="15875" y="44196"/>
                </a:lnTo>
                <a:lnTo>
                  <a:pt x="3175" y="44196"/>
                </a:lnTo>
                <a:lnTo>
                  <a:pt x="0" y="4419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6" name="CustomShape 1114"/>
          <p:cNvSpPr/>
          <p:nvPr/>
        </p:nvSpPr>
        <p:spPr>
          <a:xfrm>
            <a:off x="6531120" y="2964960"/>
            <a:ext cx="199440" cy="74160"/>
          </a:xfrm>
          <a:custGeom>
            <a:avLst/>
            <a:gdLst/>
            <a:ahLst/>
            <a:rect l="l" t="t" r="r" b="b"/>
            <a:pathLst>
              <a:path w="200025" h="74930">
                <a:moveTo>
                  <a:pt x="199644" y="0"/>
                </a:moveTo>
                <a:lnTo>
                  <a:pt x="156464" y="47625"/>
                </a:lnTo>
                <a:lnTo>
                  <a:pt x="108584" y="69850"/>
                </a:lnTo>
                <a:lnTo>
                  <a:pt x="30352" y="74675"/>
                </a:lnTo>
                <a:lnTo>
                  <a:pt x="12826" y="69850"/>
                </a:lnTo>
                <a:lnTo>
                  <a:pt x="0" y="6515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7" name="CustomShape 1115"/>
          <p:cNvSpPr/>
          <p:nvPr/>
        </p:nvSpPr>
        <p:spPr>
          <a:xfrm>
            <a:off x="6770520" y="2973960"/>
            <a:ext cx="167040" cy="34920"/>
          </a:xfrm>
          <a:custGeom>
            <a:avLst/>
            <a:gdLst/>
            <a:ahLst/>
            <a:rect l="l" t="t" r="r" b="b"/>
            <a:pathLst>
              <a:path w="167640" h="35560">
                <a:moveTo>
                  <a:pt x="0" y="0"/>
                </a:moveTo>
                <a:lnTo>
                  <a:pt x="167639" y="3505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8" name="CustomShape 1116"/>
          <p:cNvSpPr/>
          <p:nvPr/>
        </p:nvSpPr>
        <p:spPr>
          <a:xfrm>
            <a:off x="6829920" y="3024360"/>
            <a:ext cx="119880" cy="34920"/>
          </a:xfrm>
          <a:custGeom>
            <a:avLst/>
            <a:gdLst/>
            <a:ahLst/>
            <a:rect l="l" t="t" r="r" b="b"/>
            <a:pathLst>
              <a:path w="120650" h="35560">
                <a:moveTo>
                  <a:pt x="0" y="0"/>
                </a:moveTo>
                <a:lnTo>
                  <a:pt x="25400" y="9525"/>
                </a:lnTo>
                <a:lnTo>
                  <a:pt x="60198" y="22351"/>
                </a:lnTo>
                <a:lnTo>
                  <a:pt x="72898" y="31876"/>
                </a:lnTo>
                <a:lnTo>
                  <a:pt x="90297" y="35051"/>
                </a:lnTo>
                <a:lnTo>
                  <a:pt x="107696" y="35051"/>
                </a:lnTo>
                <a:lnTo>
                  <a:pt x="120396" y="3187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9" name="CustomShape 1117"/>
          <p:cNvSpPr/>
          <p:nvPr/>
        </p:nvSpPr>
        <p:spPr>
          <a:xfrm>
            <a:off x="6837480" y="3094560"/>
            <a:ext cx="118800" cy="55800"/>
          </a:xfrm>
          <a:custGeom>
            <a:avLst/>
            <a:gdLst/>
            <a:ahLst/>
            <a:rect l="l" t="t" r="r" b="b"/>
            <a:pathLst>
              <a:path w="119379" h="56514">
                <a:moveTo>
                  <a:pt x="0" y="0"/>
                </a:moveTo>
                <a:lnTo>
                  <a:pt x="65913" y="17779"/>
                </a:lnTo>
                <a:lnTo>
                  <a:pt x="101219" y="35432"/>
                </a:lnTo>
                <a:lnTo>
                  <a:pt x="114046" y="43560"/>
                </a:lnTo>
                <a:lnTo>
                  <a:pt x="118872" y="5638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0" name="CustomShape 1118"/>
          <p:cNvSpPr/>
          <p:nvPr/>
        </p:nvSpPr>
        <p:spPr>
          <a:xfrm>
            <a:off x="6816240" y="5336280"/>
            <a:ext cx="211320" cy="362520"/>
          </a:xfrm>
          <a:custGeom>
            <a:avLst/>
            <a:gdLst/>
            <a:ahLst/>
            <a:rect l="l" t="t" r="r" b="b"/>
            <a:pathLst>
              <a:path w="212090" h="363220">
                <a:moveTo>
                  <a:pt x="0" y="0"/>
                </a:moveTo>
                <a:lnTo>
                  <a:pt x="47370" y="25400"/>
                </a:lnTo>
                <a:lnTo>
                  <a:pt x="91693" y="50926"/>
                </a:lnTo>
                <a:lnTo>
                  <a:pt x="124840" y="82676"/>
                </a:lnTo>
                <a:lnTo>
                  <a:pt x="159638" y="120903"/>
                </a:lnTo>
                <a:lnTo>
                  <a:pt x="181736" y="163829"/>
                </a:lnTo>
                <a:lnTo>
                  <a:pt x="194436" y="190880"/>
                </a:lnTo>
                <a:lnTo>
                  <a:pt x="199135" y="216407"/>
                </a:lnTo>
                <a:lnTo>
                  <a:pt x="207136" y="246633"/>
                </a:lnTo>
                <a:lnTo>
                  <a:pt x="211835" y="281584"/>
                </a:lnTo>
                <a:lnTo>
                  <a:pt x="211835" y="319760"/>
                </a:lnTo>
                <a:lnTo>
                  <a:pt x="211835" y="36271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1" name="CustomShape 1119"/>
          <p:cNvSpPr/>
          <p:nvPr/>
        </p:nvSpPr>
        <p:spPr>
          <a:xfrm>
            <a:off x="6843600" y="5470560"/>
            <a:ext cx="158040" cy="280080"/>
          </a:xfrm>
          <a:custGeom>
            <a:avLst/>
            <a:gdLst/>
            <a:ahLst/>
            <a:rect l="l" t="t" r="r" b="b"/>
            <a:pathLst>
              <a:path w="158750" h="280670">
                <a:moveTo>
                  <a:pt x="0" y="0"/>
                </a:moveTo>
                <a:lnTo>
                  <a:pt x="34925" y="17398"/>
                </a:lnTo>
                <a:lnTo>
                  <a:pt x="90297" y="69722"/>
                </a:lnTo>
                <a:lnTo>
                  <a:pt x="115697" y="102996"/>
                </a:lnTo>
                <a:lnTo>
                  <a:pt x="133096" y="142582"/>
                </a:lnTo>
                <a:lnTo>
                  <a:pt x="150622" y="185356"/>
                </a:lnTo>
                <a:lnTo>
                  <a:pt x="158496" y="232892"/>
                </a:lnTo>
                <a:lnTo>
                  <a:pt x="158496" y="28041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2" name="CustomShape 1120"/>
          <p:cNvSpPr/>
          <p:nvPr/>
        </p:nvSpPr>
        <p:spPr>
          <a:xfrm>
            <a:off x="6518880" y="2969640"/>
            <a:ext cx="215640" cy="51480"/>
          </a:xfrm>
          <a:custGeom>
            <a:avLst/>
            <a:gdLst/>
            <a:ahLst/>
            <a:rect l="l" t="t" r="r" b="b"/>
            <a:pathLst>
              <a:path w="216534" h="52069">
                <a:moveTo>
                  <a:pt x="216408" y="0"/>
                </a:moveTo>
                <a:lnTo>
                  <a:pt x="189357" y="12573"/>
                </a:lnTo>
                <a:lnTo>
                  <a:pt x="163957" y="25146"/>
                </a:lnTo>
                <a:lnTo>
                  <a:pt x="133604" y="39243"/>
                </a:lnTo>
                <a:lnTo>
                  <a:pt x="108204" y="42418"/>
                </a:lnTo>
                <a:lnTo>
                  <a:pt x="55753" y="51815"/>
                </a:lnTo>
                <a:lnTo>
                  <a:pt x="0" y="5181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3" name="CustomShape 1121"/>
          <p:cNvSpPr/>
          <p:nvPr/>
        </p:nvSpPr>
        <p:spPr>
          <a:xfrm>
            <a:off x="6770520" y="2992320"/>
            <a:ext cx="205200" cy="42480"/>
          </a:xfrm>
          <a:custGeom>
            <a:avLst/>
            <a:gdLst/>
            <a:ahLst/>
            <a:rect l="l" t="t" r="r" b="b"/>
            <a:pathLst>
              <a:path w="205740" h="43180">
                <a:moveTo>
                  <a:pt x="0" y="0"/>
                </a:moveTo>
                <a:lnTo>
                  <a:pt x="50673" y="17399"/>
                </a:lnTo>
                <a:lnTo>
                  <a:pt x="102870" y="29972"/>
                </a:lnTo>
                <a:lnTo>
                  <a:pt x="153543" y="37973"/>
                </a:lnTo>
                <a:lnTo>
                  <a:pt x="205739" y="4267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4" name="CustomShape 1122"/>
          <p:cNvSpPr/>
          <p:nvPr/>
        </p:nvSpPr>
        <p:spPr>
          <a:xfrm>
            <a:off x="6467040" y="3035160"/>
            <a:ext cx="225360" cy="63360"/>
          </a:xfrm>
          <a:custGeom>
            <a:avLst/>
            <a:gdLst/>
            <a:ahLst/>
            <a:rect l="l" t="t" r="r" b="b"/>
            <a:pathLst>
              <a:path w="226059" h="64135">
                <a:moveTo>
                  <a:pt x="225551" y="0"/>
                </a:moveTo>
                <a:lnTo>
                  <a:pt x="195325" y="17144"/>
                </a:lnTo>
                <a:lnTo>
                  <a:pt x="168401" y="29717"/>
                </a:lnTo>
                <a:lnTo>
                  <a:pt x="143001" y="42163"/>
                </a:lnTo>
                <a:lnTo>
                  <a:pt x="117601" y="51562"/>
                </a:lnTo>
                <a:lnTo>
                  <a:pt x="90550" y="59308"/>
                </a:lnTo>
                <a:lnTo>
                  <a:pt x="65150" y="64007"/>
                </a:lnTo>
                <a:lnTo>
                  <a:pt x="34925" y="64007"/>
                </a:lnTo>
                <a:lnTo>
                  <a:pt x="0" y="6400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5" name="CustomShape 1123"/>
          <p:cNvSpPr/>
          <p:nvPr/>
        </p:nvSpPr>
        <p:spPr>
          <a:xfrm>
            <a:off x="6737760" y="2991600"/>
            <a:ext cx="27360" cy="2529000"/>
          </a:xfrm>
          <a:custGeom>
            <a:avLst/>
            <a:gdLst/>
            <a:ahLst/>
            <a:rect l="l" t="t" r="r" b="b"/>
            <a:pathLst>
              <a:path w="27940" h="2529840">
                <a:moveTo>
                  <a:pt x="0" y="0"/>
                </a:moveTo>
                <a:lnTo>
                  <a:pt x="9651" y="128524"/>
                </a:lnTo>
                <a:lnTo>
                  <a:pt x="17779" y="271399"/>
                </a:lnTo>
                <a:lnTo>
                  <a:pt x="22605" y="422148"/>
                </a:lnTo>
                <a:lnTo>
                  <a:pt x="22605" y="577723"/>
                </a:lnTo>
                <a:lnTo>
                  <a:pt x="22605" y="914145"/>
                </a:lnTo>
                <a:lnTo>
                  <a:pt x="17779" y="1260220"/>
                </a:lnTo>
                <a:lnTo>
                  <a:pt x="14477" y="1606169"/>
                </a:lnTo>
                <a:lnTo>
                  <a:pt x="14477" y="1942592"/>
                </a:lnTo>
                <a:lnTo>
                  <a:pt x="14477" y="2101342"/>
                </a:lnTo>
                <a:lnTo>
                  <a:pt x="14477" y="2253741"/>
                </a:lnTo>
                <a:lnTo>
                  <a:pt x="17779" y="2394966"/>
                </a:lnTo>
                <a:lnTo>
                  <a:pt x="27431" y="2529840"/>
                </a:lnTo>
              </a:path>
            </a:pathLst>
          </a:custGeom>
          <a:noFill/>
          <a:ln w="1224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6" name="CustomShape 1124"/>
          <p:cNvSpPr/>
          <p:nvPr/>
        </p:nvSpPr>
        <p:spPr>
          <a:xfrm>
            <a:off x="6634800" y="5343840"/>
            <a:ext cx="108000" cy="197280"/>
          </a:xfrm>
          <a:custGeom>
            <a:avLst/>
            <a:gdLst/>
            <a:ahLst/>
            <a:rect l="l" t="t" r="r" b="b"/>
            <a:pathLst>
              <a:path w="108584" h="198120">
                <a:moveTo>
                  <a:pt x="108204" y="0"/>
                </a:moveTo>
                <a:lnTo>
                  <a:pt x="108204" y="17399"/>
                </a:lnTo>
                <a:lnTo>
                  <a:pt x="100202" y="39624"/>
                </a:lnTo>
                <a:lnTo>
                  <a:pt x="90677" y="60198"/>
                </a:lnTo>
                <a:lnTo>
                  <a:pt x="77977" y="77724"/>
                </a:lnTo>
                <a:lnTo>
                  <a:pt x="57276" y="120396"/>
                </a:lnTo>
                <a:lnTo>
                  <a:pt x="35051" y="150622"/>
                </a:lnTo>
                <a:lnTo>
                  <a:pt x="0" y="19812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7" name="CustomShape 1125"/>
          <p:cNvSpPr/>
          <p:nvPr/>
        </p:nvSpPr>
        <p:spPr>
          <a:xfrm>
            <a:off x="6778080" y="5077080"/>
            <a:ext cx="177840" cy="192960"/>
          </a:xfrm>
          <a:custGeom>
            <a:avLst/>
            <a:gdLst/>
            <a:ahLst/>
            <a:rect l="l" t="t" r="r" b="b"/>
            <a:pathLst>
              <a:path w="178434" h="193675">
                <a:moveTo>
                  <a:pt x="0" y="0"/>
                </a:moveTo>
                <a:lnTo>
                  <a:pt x="4825" y="33274"/>
                </a:lnTo>
                <a:lnTo>
                  <a:pt x="8000" y="63500"/>
                </a:lnTo>
                <a:lnTo>
                  <a:pt x="22225" y="93599"/>
                </a:lnTo>
                <a:lnTo>
                  <a:pt x="52577" y="138049"/>
                </a:lnTo>
                <a:lnTo>
                  <a:pt x="90804" y="171323"/>
                </a:lnTo>
                <a:lnTo>
                  <a:pt x="143255" y="185674"/>
                </a:lnTo>
                <a:lnTo>
                  <a:pt x="178307" y="19354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8" name="CustomShape 1126"/>
          <p:cNvSpPr/>
          <p:nvPr/>
        </p:nvSpPr>
        <p:spPr>
          <a:xfrm>
            <a:off x="6773400" y="5266080"/>
            <a:ext cx="89280" cy="185400"/>
          </a:xfrm>
          <a:custGeom>
            <a:avLst/>
            <a:gdLst/>
            <a:ahLst/>
            <a:rect l="l" t="t" r="r" b="b"/>
            <a:pathLst>
              <a:path w="90170" h="186054">
                <a:moveTo>
                  <a:pt x="0" y="0"/>
                </a:moveTo>
                <a:lnTo>
                  <a:pt x="4699" y="30226"/>
                </a:lnTo>
                <a:lnTo>
                  <a:pt x="9525" y="57150"/>
                </a:lnTo>
                <a:lnTo>
                  <a:pt x="12573" y="87376"/>
                </a:lnTo>
                <a:lnTo>
                  <a:pt x="26797" y="108077"/>
                </a:lnTo>
                <a:lnTo>
                  <a:pt x="34671" y="135128"/>
                </a:lnTo>
                <a:lnTo>
                  <a:pt x="52070" y="152527"/>
                </a:lnTo>
                <a:lnTo>
                  <a:pt x="69468" y="173228"/>
                </a:lnTo>
                <a:lnTo>
                  <a:pt x="89915" y="18592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9" name="CustomShape 1127"/>
          <p:cNvSpPr/>
          <p:nvPr/>
        </p:nvSpPr>
        <p:spPr>
          <a:xfrm>
            <a:off x="6540120" y="5439960"/>
            <a:ext cx="147240" cy="315000"/>
          </a:xfrm>
          <a:custGeom>
            <a:avLst/>
            <a:gdLst/>
            <a:ahLst/>
            <a:rect l="l" t="t" r="r" b="b"/>
            <a:pathLst>
              <a:path w="147954" h="315595">
                <a:moveTo>
                  <a:pt x="147827" y="0"/>
                </a:moveTo>
                <a:lnTo>
                  <a:pt x="117601" y="30098"/>
                </a:lnTo>
                <a:lnTo>
                  <a:pt x="74675" y="55498"/>
                </a:lnTo>
                <a:lnTo>
                  <a:pt x="57276" y="72897"/>
                </a:lnTo>
                <a:lnTo>
                  <a:pt x="39750" y="87248"/>
                </a:lnTo>
                <a:lnTo>
                  <a:pt x="30225" y="102996"/>
                </a:lnTo>
                <a:lnTo>
                  <a:pt x="27050" y="120522"/>
                </a:lnTo>
                <a:lnTo>
                  <a:pt x="4825" y="233032"/>
                </a:lnTo>
                <a:lnTo>
                  <a:pt x="0" y="258394"/>
                </a:lnTo>
                <a:lnTo>
                  <a:pt x="0" y="285343"/>
                </a:lnTo>
                <a:lnTo>
                  <a:pt x="0" y="31546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0" name="CustomShape 1128"/>
          <p:cNvSpPr/>
          <p:nvPr/>
        </p:nvSpPr>
        <p:spPr>
          <a:xfrm>
            <a:off x="6575400" y="5482440"/>
            <a:ext cx="124200" cy="245160"/>
          </a:xfrm>
          <a:custGeom>
            <a:avLst/>
            <a:gdLst/>
            <a:ahLst/>
            <a:rect l="l" t="t" r="r" b="b"/>
            <a:pathLst>
              <a:path w="125095" h="245745">
                <a:moveTo>
                  <a:pt x="124968" y="0"/>
                </a:moveTo>
                <a:lnTo>
                  <a:pt x="117094" y="4699"/>
                </a:lnTo>
                <a:lnTo>
                  <a:pt x="107569" y="9525"/>
                </a:lnTo>
                <a:lnTo>
                  <a:pt x="94869" y="17399"/>
                </a:lnTo>
                <a:lnTo>
                  <a:pt x="86995" y="30099"/>
                </a:lnTo>
                <a:lnTo>
                  <a:pt x="64897" y="60198"/>
                </a:lnTo>
                <a:lnTo>
                  <a:pt x="42672" y="99695"/>
                </a:lnTo>
                <a:lnTo>
                  <a:pt x="25273" y="142468"/>
                </a:lnTo>
                <a:lnTo>
                  <a:pt x="12700" y="182041"/>
                </a:lnTo>
                <a:lnTo>
                  <a:pt x="4699" y="220040"/>
                </a:lnTo>
                <a:lnTo>
                  <a:pt x="0" y="24536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1" name="CustomShape 1129"/>
          <p:cNvSpPr/>
          <p:nvPr/>
        </p:nvSpPr>
        <p:spPr>
          <a:xfrm>
            <a:off x="6634800" y="5510160"/>
            <a:ext cx="124200" cy="235440"/>
          </a:xfrm>
          <a:custGeom>
            <a:avLst/>
            <a:gdLst/>
            <a:ahLst/>
            <a:rect l="l" t="t" r="r" b="b"/>
            <a:pathLst>
              <a:path w="125095" h="236220">
                <a:moveTo>
                  <a:pt x="124968" y="0"/>
                </a:moveTo>
                <a:lnTo>
                  <a:pt x="99695" y="17398"/>
                </a:lnTo>
                <a:lnTo>
                  <a:pt x="77470" y="42798"/>
                </a:lnTo>
                <a:lnTo>
                  <a:pt x="60071" y="72897"/>
                </a:lnTo>
                <a:lnTo>
                  <a:pt x="42672" y="98297"/>
                </a:lnTo>
                <a:lnTo>
                  <a:pt x="30099" y="128409"/>
                </a:lnTo>
                <a:lnTo>
                  <a:pt x="17399" y="175971"/>
                </a:lnTo>
                <a:lnTo>
                  <a:pt x="9525" y="218782"/>
                </a:lnTo>
                <a:lnTo>
                  <a:pt x="0" y="236219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2" name="CustomShape 1130"/>
          <p:cNvSpPr/>
          <p:nvPr/>
        </p:nvSpPr>
        <p:spPr>
          <a:xfrm>
            <a:off x="6765840" y="5439960"/>
            <a:ext cx="93960" cy="280080"/>
          </a:xfrm>
          <a:custGeom>
            <a:avLst/>
            <a:gdLst/>
            <a:ahLst/>
            <a:rect l="l" t="t" r="r" b="b"/>
            <a:pathLst>
              <a:path w="94615" h="280670">
                <a:moveTo>
                  <a:pt x="0" y="0"/>
                </a:moveTo>
                <a:lnTo>
                  <a:pt x="12573" y="17398"/>
                </a:lnTo>
                <a:lnTo>
                  <a:pt x="20447" y="55498"/>
                </a:lnTo>
                <a:lnTo>
                  <a:pt x="34671" y="99821"/>
                </a:lnTo>
                <a:lnTo>
                  <a:pt x="42545" y="150507"/>
                </a:lnTo>
                <a:lnTo>
                  <a:pt x="55118" y="198031"/>
                </a:lnTo>
                <a:lnTo>
                  <a:pt x="64516" y="237642"/>
                </a:lnTo>
                <a:lnTo>
                  <a:pt x="72390" y="255066"/>
                </a:lnTo>
                <a:lnTo>
                  <a:pt x="77216" y="267741"/>
                </a:lnTo>
                <a:lnTo>
                  <a:pt x="85090" y="275666"/>
                </a:lnTo>
                <a:lnTo>
                  <a:pt x="94487" y="28041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3" name="CustomShape 1131"/>
          <p:cNvSpPr/>
          <p:nvPr/>
        </p:nvSpPr>
        <p:spPr>
          <a:xfrm>
            <a:off x="6657480" y="3220920"/>
            <a:ext cx="84960" cy="132120"/>
          </a:xfrm>
          <a:custGeom>
            <a:avLst/>
            <a:gdLst/>
            <a:ahLst/>
            <a:rect l="l" t="t" r="r" b="b"/>
            <a:pathLst>
              <a:path w="85725" h="132714">
                <a:moveTo>
                  <a:pt x="85344" y="0"/>
                </a:moveTo>
                <a:lnTo>
                  <a:pt x="85344" y="22098"/>
                </a:lnTo>
                <a:lnTo>
                  <a:pt x="80645" y="42672"/>
                </a:lnTo>
                <a:lnTo>
                  <a:pt x="64770" y="85216"/>
                </a:lnTo>
                <a:lnTo>
                  <a:pt x="37973" y="120014"/>
                </a:lnTo>
                <a:lnTo>
                  <a:pt x="20574" y="129412"/>
                </a:lnTo>
                <a:lnTo>
                  <a:pt x="0" y="13258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4" name="CustomShape 1132"/>
          <p:cNvSpPr/>
          <p:nvPr/>
        </p:nvSpPr>
        <p:spPr>
          <a:xfrm>
            <a:off x="6755040" y="3332160"/>
            <a:ext cx="104760" cy="141480"/>
          </a:xfrm>
          <a:custGeom>
            <a:avLst/>
            <a:gdLst/>
            <a:ahLst/>
            <a:rect l="l" t="t" r="r" b="b"/>
            <a:pathLst>
              <a:path w="105409" h="142239">
                <a:moveTo>
                  <a:pt x="0" y="0"/>
                </a:moveTo>
                <a:lnTo>
                  <a:pt x="17525" y="38226"/>
                </a:lnTo>
                <a:lnTo>
                  <a:pt x="44576" y="73278"/>
                </a:lnTo>
                <a:lnTo>
                  <a:pt x="74929" y="108331"/>
                </a:lnTo>
                <a:lnTo>
                  <a:pt x="105155" y="14173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5" name="CustomShape 1133"/>
          <p:cNvSpPr/>
          <p:nvPr/>
        </p:nvSpPr>
        <p:spPr>
          <a:xfrm>
            <a:off x="6653160" y="3470760"/>
            <a:ext cx="101520" cy="141480"/>
          </a:xfrm>
          <a:custGeom>
            <a:avLst/>
            <a:gdLst/>
            <a:ahLst/>
            <a:rect l="l" t="t" r="r" b="b"/>
            <a:pathLst>
              <a:path w="102234" h="142239">
                <a:moveTo>
                  <a:pt x="102107" y="0"/>
                </a:moveTo>
                <a:lnTo>
                  <a:pt x="98932" y="25526"/>
                </a:lnTo>
                <a:lnTo>
                  <a:pt x="98932" y="55752"/>
                </a:lnTo>
                <a:lnTo>
                  <a:pt x="89534" y="77977"/>
                </a:lnTo>
                <a:lnTo>
                  <a:pt x="81660" y="98678"/>
                </a:lnTo>
                <a:lnTo>
                  <a:pt x="69087" y="116204"/>
                </a:lnTo>
                <a:lnTo>
                  <a:pt x="51816" y="129031"/>
                </a:lnTo>
                <a:lnTo>
                  <a:pt x="29845" y="138556"/>
                </a:lnTo>
                <a:lnTo>
                  <a:pt x="0" y="14173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6" name="CustomShape 1134"/>
          <p:cNvSpPr/>
          <p:nvPr/>
        </p:nvSpPr>
        <p:spPr>
          <a:xfrm>
            <a:off x="6755040" y="3598920"/>
            <a:ext cx="126360" cy="185400"/>
          </a:xfrm>
          <a:custGeom>
            <a:avLst/>
            <a:gdLst/>
            <a:ahLst/>
            <a:rect l="l" t="t" r="r" b="b"/>
            <a:pathLst>
              <a:path w="127000" h="186054">
                <a:moveTo>
                  <a:pt x="0" y="0"/>
                </a:moveTo>
                <a:lnTo>
                  <a:pt x="0" y="30225"/>
                </a:lnTo>
                <a:lnTo>
                  <a:pt x="9651" y="65150"/>
                </a:lnTo>
                <a:lnTo>
                  <a:pt x="17652" y="95376"/>
                </a:lnTo>
                <a:lnTo>
                  <a:pt x="30479" y="125603"/>
                </a:lnTo>
                <a:lnTo>
                  <a:pt x="48005" y="151003"/>
                </a:lnTo>
                <a:lnTo>
                  <a:pt x="70485" y="168401"/>
                </a:lnTo>
                <a:lnTo>
                  <a:pt x="78486" y="177926"/>
                </a:lnTo>
                <a:lnTo>
                  <a:pt x="96012" y="182753"/>
                </a:lnTo>
                <a:lnTo>
                  <a:pt x="108839" y="185928"/>
                </a:lnTo>
                <a:lnTo>
                  <a:pt x="126492" y="18592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7" name="CustomShape 1135"/>
          <p:cNvSpPr/>
          <p:nvPr/>
        </p:nvSpPr>
        <p:spPr>
          <a:xfrm>
            <a:off x="6615000" y="3850560"/>
            <a:ext cx="144000" cy="133920"/>
          </a:xfrm>
          <a:custGeom>
            <a:avLst/>
            <a:gdLst/>
            <a:ahLst/>
            <a:rect l="l" t="t" r="r" b="b"/>
            <a:pathLst>
              <a:path w="144779" h="134620">
                <a:moveTo>
                  <a:pt x="144779" y="0"/>
                </a:moveTo>
                <a:lnTo>
                  <a:pt x="140080" y="12826"/>
                </a:lnTo>
                <a:lnTo>
                  <a:pt x="136905" y="30352"/>
                </a:lnTo>
                <a:lnTo>
                  <a:pt x="127507" y="43052"/>
                </a:lnTo>
                <a:lnTo>
                  <a:pt x="97535" y="83057"/>
                </a:lnTo>
                <a:lnTo>
                  <a:pt x="47244" y="126111"/>
                </a:lnTo>
                <a:lnTo>
                  <a:pt x="20447" y="134112"/>
                </a:lnTo>
                <a:lnTo>
                  <a:pt x="12573" y="134112"/>
                </a:lnTo>
                <a:lnTo>
                  <a:pt x="3175" y="134112"/>
                </a:lnTo>
                <a:lnTo>
                  <a:pt x="0" y="130937"/>
                </a:lnTo>
                <a:lnTo>
                  <a:pt x="0" y="12128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8" name="CustomShape 1136"/>
          <p:cNvSpPr/>
          <p:nvPr/>
        </p:nvSpPr>
        <p:spPr>
          <a:xfrm>
            <a:off x="6647040" y="3734640"/>
            <a:ext cx="108000" cy="68040"/>
          </a:xfrm>
          <a:custGeom>
            <a:avLst/>
            <a:gdLst/>
            <a:ahLst/>
            <a:rect l="l" t="t" r="r" b="b"/>
            <a:pathLst>
              <a:path w="108584" h="68579">
                <a:moveTo>
                  <a:pt x="108203" y="0"/>
                </a:moveTo>
                <a:lnTo>
                  <a:pt x="82803" y="33527"/>
                </a:lnTo>
                <a:lnTo>
                  <a:pt x="60451" y="51054"/>
                </a:lnTo>
                <a:lnTo>
                  <a:pt x="47751" y="60579"/>
                </a:lnTo>
                <a:lnTo>
                  <a:pt x="35051" y="63754"/>
                </a:lnTo>
                <a:lnTo>
                  <a:pt x="22225" y="68580"/>
                </a:lnTo>
                <a:lnTo>
                  <a:pt x="0" y="6858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9" name="CustomShape 1137"/>
          <p:cNvSpPr/>
          <p:nvPr/>
        </p:nvSpPr>
        <p:spPr>
          <a:xfrm>
            <a:off x="6759720" y="3967560"/>
            <a:ext cx="95760" cy="188640"/>
          </a:xfrm>
          <a:custGeom>
            <a:avLst/>
            <a:gdLst/>
            <a:ahLst/>
            <a:rect l="l" t="t" r="r" b="b"/>
            <a:pathLst>
              <a:path w="96520" h="189229">
                <a:moveTo>
                  <a:pt x="0" y="0"/>
                </a:moveTo>
                <a:lnTo>
                  <a:pt x="9651" y="20701"/>
                </a:lnTo>
                <a:lnTo>
                  <a:pt x="22351" y="50800"/>
                </a:lnTo>
                <a:lnTo>
                  <a:pt x="35178" y="81026"/>
                </a:lnTo>
                <a:lnTo>
                  <a:pt x="52831" y="107950"/>
                </a:lnTo>
                <a:lnTo>
                  <a:pt x="83184" y="158750"/>
                </a:lnTo>
                <a:lnTo>
                  <a:pt x="96012" y="18897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0" name="CustomShape 1138"/>
          <p:cNvSpPr/>
          <p:nvPr/>
        </p:nvSpPr>
        <p:spPr>
          <a:xfrm>
            <a:off x="6653160" y="4126320"/>
            <a:ext cx="98280" cy="161280"/>
          </a:xfrm>
          <a:custGeom>
            <a:avLst/>
            <a:gdLst/>
            <a:ahLst/>
            <a:rect l="l" t="t" r="r" b="b"/>
            <a:pathLst>
              <a:path w="99059" h="161925">
                <a:moveTo>
                  <a:pt x="99059" y="0"/>
                </a:moveTo>
                <a:lnTo>
                  <a:pt x="99059" y="30353"/>
                </a:lnTo>
                <a:lnTo>
                  <a:pt x="94360" y="57531"/>
                </a:lnTo>
                <a:lnTo>
                  <a:pt x="89661" y="88011"/>
                </a:lnTo>
                <a:lnTo>
                  <a:pt x="81787" y="108712"/>
                </a:lnTo>
                <a:lnTo>
                  <a:pt x="69214" y="131191"/>
                </a:lnTo>
                <a:lnTo>
                  <a:pt x="51943" y="148717"/>
                </a:lnTo>
                <a:lnTo>
                  <a:pt x="29845" y="156718"/>
                </a:lnTo>
                <a:lnTo>
                  <a:pt x="0" y="16154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1" name="CustomShape 1139"/>
          <p:cNvSpPr/>
          <p:nvPr/>
        </p:nvSpPr>
        <p:spPr>
          <a:xfrm>
            <a:off x="6759720" y="4287600"/>
            <a:ext cx="177840" cy="202320"/>
          </a:xfrm>
          <a:custGeom>
            <a:avLst/>
            <a:gdLst/>
            <a:ahLst/>
            <a:rect l="l" t="t" r="r" b="b"/>
            <a:pathLst>
              <a:path w="178434" h="203200">
                <a:moveTo>
                  <a:pt x="0" y="0"/>
                </a:moveTo>
                <a:lnTo>
                  <a:pt x="0" y="42799"/>
                </a:lnTo>
                <a:lnTo>
                  <a:pt x="9525" y="80771"/>
                </a:lnTo>
                <a:lnTo>
                  <a:pt x="39750" y="145669"/>
                </a:lnTo>
                <a:lnTo>
                  <a:pt x="77977" y="175768"/>
                </a:lnTo>
                <a:lnTo>
                  <a:pt x="95503" y="185293"/>
                </a:lnTo>
                <a:lnTo>
                  <a:pt x="130555" y="197993"/>
                </a:lnTo>
                <a:lnTo>
                  <a:pt x="178307" y="20269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2" name="CustomShape 1140"/>
          <p:cNvSpPr/>
          <p:nvPr/>
        </p:nvSpPr>
        <p:spPr>
          <a:xfrm>
            <a:off x="6662160" y="4437000"/>
            <a:ext cx="89280" cy="156600"/>
          </a:xfrm>
          <a:custGeom>
            <a:avLst/>
            <a:gdLst/>
            <a:ahLst/>
            <a:rect l="l" t="t" r="r" b="b"/>
            <a:pathLst>
              <a:path w="90170" h="157479">
                <a:moveTo>
                  <a:pt x="89915" y="0"/>
                </a:moveTo>
                <a:lnTo>
                  <a:pt x="85216" y="25654"/>
                </a:lnTo>
                <a:lnTo>
                  <a:pt x="85216" y="52831"/>
                </a:lnTo>
                <a:lnTo>
                  <a:pt x="75691" y="78486"/>
                </a:lnTo>
                <a:lnTo>
                  <a:pt x="67817" y="104140"/>
                </a:lnTo>
                <a:lnTo>
                  <a:pt x="59943" y="126492"/>
                </a:lnTo>
                <a:lnTo>
                  <a:pt x="42544" y="144144"/>
                </a:lnTo>
                <a:lnTo>
                  <a:pt x="20447" y="152146"/>
                </a:lnTo>
                <a:lnTo>
                  <a:pt x="0" y="15697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3" name="CustomShape 1141"/>
          <p:cNvSpPr/>
          <p:nvPr/>
        </p:nvSpPr>
        <p:spPr>
          <a:xfrm>
            <a:off x="6752160" y="4645800"/>
            <a:ext cx="110880" cy="180720"/>
          </a:xfrm>
          <a:custGeom>
            <a:avLst/>
            <a:gdLst/>
            <a:ahLst/>
            <a:rect l="l" t="t" r="r" b="b"/>
            <a:pathLst>
              <a:path w="111759" h="181610">
                <a:moveTo>
                  <a:pt x="0" y="0"/>
                </a:moveTo>
                <a:lnTo>
                  <a:pt x="8000" y="55625"/>
                </a:lnTo>
                <a:lnTo>
                  <a:pt x="25400" y="116078"/>
                </a:lnTo>
                <a:lnTo>
                  <a:pt x="55625" y="163830"/>
                </a:lnTo>
                <a:lnTo>
                  <a:pt x="95376" y="181356"/>
                </a:lnTo>
                <a:lnTo>
                  <a:pt x="111251" y="18135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4" name="CustomShape 1142"/>
          <p:cNvSpPr/>
          <p:nvPr/>
        </p:nvSpPr>
        <p:spPr>
          <a:xfrm>
            <a:off x="6604200" y="4761720"/>
            <a:ext cx="142920" cy="132120"/>
          </a:xfrm>
          <a:custGeom>
            <a:avLst/>
            <a:gdLst/>
            <a:ahLst/>
            <a:rect l="l" t="t" r="r" b="b"/>
            <a:pathLst>
              <a:path w="143509" h="132714">
                <a:moveTo>
                  <a:pt x="143255" y="0"/>
                </a:moveTo>
                <a:lnTo>
                  <a:pt x="138429" y="17399"/>
                </a:lnTo>
                <a:lnTo>
                  <a:pt x="133730" y="29972"/>
                </a:lnTo>
                <a:lnTo>
                  <a:pt x="130555" y="47370"/>
                </a:lnTo>
                <a:lnTo>
                  <a:pt x="100329" y="85217"/>
                </a:lnTo>
                <a:lnTo>
                  <a:pt x="47751" y="124713"/>
                </a:lnTo>
                <a:lnTo>
                  <a:pt x="22225" y="132587"/>
                </a:lnTo>
                <a:lnTo>
                  <a:pt x="12700" y="132587"/>
                </a:lnTo>
                <a:lnTo>
                  <a:pt x="9525" y="132587"/>
                </a:lnTo>
                <a:lnTo>
                  <a:pt x="4825" y="132587"/>
                </a:lnTo>
                <a:lnTo>
                  <a:pt x="0" y="12941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5" name="CustomShape 1143"/>
          <p:cNvSpPr/>
          <p:nvPr/>
        </p:nvSpPr>
        <p:spPr>
          <a:xfrm>
            <a:off x="6617880" y="4881960"/>
            <a:ext cx="128880" cy="211320"/>
          </a:xfrm>
          <a:custGeom>
            <a:avLst/>
            <a:gdLst/>
            <a:ahLst/>
            <a:rect l="l" t="t" r="r" b="b"/>
            <a:pathLst>
              <a:path w="129540" h="212089">
                <a:moveTo>
                  <a:pt x="129539" y="0"/>
                </a:moveTo>
                <a:lnTo>
                  <a:pt x="129539" y="39878"/>
                </a:lnTo>
                <a:lnTo>
                  <a:pt x="124840" y="78105"/>
                </a:lnTo>
                <a:lnTo>
                  <a:pt x="120014" y="113030"/>
                </a:lnTo>
                <a:lnTo>
                  <a:pt x="107441" y="143383"/>
                </a:lnTo>
                <a:lnTo>
                  <a:pt x="104266" y="160909"/>
                </a:lnTo>
                <a:lnTo>
                  <a:pt x="69469" y="195961"/>
                </a:lnTo>
                <a:lnTo>
                  <a:pt x="22098" y="211836"/>
                </a:lnTo>
                <a:lnTo>
                  <a:pt x="0" y="21183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6" name="CustomShape 1144"/>
          <p:cNvSpPr/>
          <p:nvPr/>
        </p:nvSpPr>
        <p:spPr>
          <a:xfrm>
            <a:off x="6755040" y="5025240"/>
            <a:ext cx="100080" cy="253800"/>
          </a:xfrm>
          <a:custGeom>
            <a:avLst/>
            <a:gdLst/>
            <a:ahLst/>
            <a:rect l="l" t="t" r="r" b="b"/>
            <a:pathLst>
              <a:path w="100965" h="254635">
                <a:moveTo>
                  <a:pt x="0" y="0"/>
                </a:moveTo>
                <a:lnTo>
                  <a:pt x="4825" y="73152"/>
                </a:lnTo>
                <a:lnTo>
                  <a:pt x="17525" y="155829"/>
                </a:lnTo>
                <a:lnTo>
                  <a:pt x="30352" y="194056"/>
                </a:lnTo>
                <a:lnTo>
                  <a:pt x="47878" y="229108"/>
                </a:lnTo>
                <a:lnTo>
                  <a:pt x="57530" y="238633"/>
                </a:lnTo>
                <a:lnTo>
                  <a:pt x="70230" y="251333"/>
                </a:lnTo>
                <a:lnTo>
                  <a:pt x="83058" y="254508"/>
                </a:lnTo>
                <a:lnTo>
                  <a:pt x="100584" y="25450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7" name="CustomShape 1145"/>
          <p:cNvSpPr/>
          <p:nvPr/>
        </p:nvSpPr>
        <p:spPr>
          <a:xfrm>
            <a:off x="6643800" y="5223600"/>
            <a:ext cx="103320" cy="154800"/>
          </a:xfrm>
          <a:custGeom>
            <a:avLst/>
            <a:gdLst/>
            <a:ahLst/>
            <a:rect l="l" t="t" r="r" b="b"/>
            <a:pathLst>
              <a:path w="104140" h="155575">
                <a:moveTo>
                  <a:pt x="103631" y="0"/>
                </a:moveTo>
                <a:lnTo>
                  <a:pt x="98805" y="25399"/>
                </a:lnTo>
                <a:lnTo>
                  <a:pt x="86105" y="52323"/>
                </a:lnTo>
                <a:lnTo>
                  <a:pt x="68579" y="82422"/>
                </a:lnTo>
                <a:lnTo>
                  <a:pt x="51053" y="103123"/>
                </a:lnTo>
                <a:lnTo>
                  <a:pt x="17525" y="142747"/>
                </a:lnTo>
                <a:lnTo>
                  <a:pt x="0" y="15544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8" name="CustomShape 1146"/>
          <p:cNvSpPr/>
          <p:nvPr/>
        </p:nvSpPr>
        <p:spPr>
          <a:xfrm>
            <a:off x="6752160" y="4870080"/>
            <a:ext cx="145800" cy="189720"/>
          </a:xfrm>
          <a:custGeom>
            <a:avLst/>
            <a:gdLst/>
            <a:ahLst/>
            <a:rect l="l" t="t" r="r" b="b"/>
            <a:pathLst>
              <a:path w="146684" h="190500">
                <a:moveTo>
                  <a:pt x="0" y="0"/>
                </a:moveTo>
                <a:lnTo>
                  <a:pt x="0" y="30098"/>
                </a:lnTo>
                <a:lnTo>
                  <a:pt x="8000" y="65023"/>
                </a:lnTo>
                <a:lnTo>
                  <a:pt x="42925" y="125348"/>
                </a:lnTo>
                <a:lnTo>
                  <a:pt x="90677" y="172973"/>
                </a:lnTo>
                <a:lnTo>
                  <a:pt x="133603" y="190499"/>
                </a:lnTo>
                <a:lnTo>
                  <a:pt x="146303" y="190499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9" name="CustomShape 1147"/>
          <p:cNvSpPr/>
          <p:nvPr/>
        </p:nvSpPr>
        <p:spPr>
          <a:xfrm>
            <a:off x="6893640" y="2973960"/>
            <a:ext cx="43560" cy="284400"/>
          </a:xfrm>
          <a:custGeom>
            <a:avLst/>
            <a:gdLst/>
            <a:ahLst/>
            <a:rect l="l" t="t" r="r" b="b"/>
            <a:pathLst>
              <a:path w="44450" h="285114">
                <a:moveTo>
                  <a:pt x="0" y="284988"/>
                </a:moveTo>
                <a:lnTo>
                  <a:pt x="44195" y="0"/>
                </a:lnTo>
                <a:lnTo>
                  <a:pt x="39496" y="28181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0" name="CustomShape 1148"/>
          <p:cNvSpPr/>
          <p:nvPr/>
        </p:nvSpPr>
        <p:spPr>
          <a:xfrm>
            <a:off x="6886080" y="2948040"/>
            <a:ext cx="37440" cy="133920"/>
          </a:xfrm>
          <a:custGeom>
            <a:avLst/>
            <a:gdLst/>
            <a:ahLst/>
            <a:rect l="l" t="t" r="r" b="b"/>
            <a:pathLst>
              <a:path w="38100" h="134619">
                <a:moveTo>
                  <a:pt x="38100" y="0"/>
                </a:moveTo>
                <a:lnTo>
                  <a:pt x="0" y="13411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1" name="CustomShape 1149"/>
          <p:cNvSpPr/>
          <p:nvPr/>
        </p:nvSpPr>
        <p:spPr>
          <a:xfrm>
            <a:off x="6878520" y="2986200"/>
            <a:ext cx="59040" cy="215640"/>
          </a:xfrm>
          <a:custGeom>
            <a:avLst/>
            <a:gdLst/>
            <a:ahLst/>
            <a:rect l="l" t="t" r="r" b="b"/>
            <a:pathLst>
              <a:path w="59690" h="216535">
                <a:moveTo>
                  <a:pt x="59435" y="0"/>
                </a:moveTo>
                <a:lnTo>
                  <a:pt x="0" y="21640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2" name="CustomShape 1150"/>
          <p:cNvSpPr/>
          <p:nvPr/>
        </p:nvSpPr>
        <p:spPr>
          <a:xfrm>
            <a:off x="6886080" y="2939040"/>
            <a:ext cx="37440" cy="197280"/>
          </a:xfrm>
          <a:custGeom>
            <a:avLst/>
            <a:gdLst/>
            <a:ahLst/>
            <a:rect l="l" t="t" r="r" b="b"/>
            <a:pathLst>
              <a:path w="38100" h="198119">
                <a:moveTo>
                  <a:pt x="22225" y="9525"/>
                </a:moveTo>
                <a:lnTo>
                  <a:pt x="38100" y="0"/>
                </a:lnTo>
                <a:lnTo>
                  <a:pt x="0" y="198119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3" name="CustomShape 1151"/>
          <p:cNvSpPr/>
          <p:nvPr/>
        </p:nvSpPr>
        <p:spPr>
          <a:xfrm>
            <a:off x="6860160" y="5517720"/>
            <a:ext cx="133920" cy="202320"/>
          </a:xfrm>
          <a:custGeom>
            <a:avLst/>
            <a:gdLst/>
            <a:ahLst/>
            <a:rect l="l" t="t" r="r" b="b"/>
            <a:pathLst>
              <a:path w="134620" h="203200">
                <a:moveTo>
                  <a:pt x="0" y="0"/>
                </a:moveTo>
                <a:lnTo>
                  <a:pt x="55880" y="34798"/>
                </a:lnTo>
                <a:lnTo>
                  <a:pt x="98933" y="64897"/>
                </a:lnTo>
                <a:lnTo>
                  <a:pt x="126111" y="117182"/>
                </a:lnTo>
                <a:lnTo>
                  <a:pt x="134112" y="155181"/>
                </a:lnTo>
                <a:lnTo>
                  <a:pt x="134112" y="20269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4" name="CustomShape 1152"/>
          <p:cNvSpPr/>
          <p:nvPr/>
        </p:nvSpPr>
        <p:spPr>
          <a:xfrm>
            <a:off x="7002000" y="5522040"/>
            <a:ext cx="86400" cy="176400"/>
          </a:xfrm>
          <a:custGeom>
            <a:avLst/>
            <a:gdLst/>
            <a:ahLst/>
            <a:rect l="l" t="t" r="r" b="b"/>
            <a:pathLst>
              <a:path w="86995" h="177164">
                <a:moveTo>
                  <a:pt x="0" y="0"/>
                </a:moveTo>
                <a:lnTo>
                  <a:pt x="34798" y="35052"/>
                </a:lnTo>
                <a:lnTo>
                  <a:pt x="61595" y="73266"/>
                </a:lnTo>
                <a:lnTo>
                  <a:pt x="82168" y="116268"/>
                </a:lnTo>
                <a:lnTo>
                  <a:pt x="86867" y="143332"/>
                </a:lnTo>
                <a:lnTo>
                  <a:pt x="86867" y="17678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5" name="CustomShape 1153"/>
          <p:cNvSpPr/>
          <p:nvPr/>
        </p:nvSpPr>
        <p:spPr>
          <a:xfrm>
            <a:off x="6898320" y="5560200"/>
            <a:ext cx="103320" cy="245160"/>
          </a:xfrm>
          <a:custGeom>
            <a:avLst/>
            <a:gdLst/>
            <a:ahLst/>
            <a:rect l="l" t="t" r="r" b="b"/>
            <a:pathLst>
              <a:path w="104140" h="245745">
                <a:moveTo>
                  <a:pt x="0" y="0"/>
                </a:moveTo>
                <a:lnTo>
                  <a:pt x="30353" y="56984"/>
                </a:lnTo>
                <a:lnTo>
                  <a:pt x="65405" y="107645"/>
                </a:lnTo>
                <a:lnTo>
                  <a:pt x="82931" y="137718"/>
                </a:lnTo>
                <a:lnTo>
                  <a:pt x="95631" y="167792"/>
                </a:lnTo>
                <a:lnTo>
                  <a:pt x="100457" y="202628"/>
                </a:lnTo>
                <a:lnTo>
                  <a:pt x="103632" y="24536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6" name="CustomShape 1154"/>
          <p:cNvSpPr/>
          <p:nvPr/>
        </p:nvSpPr>
        <p:spPr>
          <a:xfrm>
            <a:off x="6933600" y="2943720"/>
            <a:ext cx="89280" cy="266040"/>
          </a:xfrm>
          <a:custGeom>
            <a:avLst/>
            <a:gdLst/>
            <a:ahLst/>
            <a:rect l="l" t="t" r="r" b="b"/>
            <a:pathLst>
              <a:path w="90170" h="266700">
                <a:moveTo>
                  <a:pt x="0" y="0"/>
                </a:moveTo>
                <a:lnTo>
                  <a:pt x="89915" y="26670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7" name="CustomShape 1155"/>
          <p:cNvSpPr/>
          <p:nvPr/>
        </p:nvSpPr>
        <p:spPr>
          <a:xfrm>
            <a:off x="6928920" y="2961720"/>
            <a:ext cx="116640" cy="136440"/>
          </a:xfrm>
          <a:custGeom>
            <a:avLst/>
            <a:gdLst/>
            <a:ahLst/>
            <a:rect l="l" t="t" r="r" b="b"/>
            <a:pathLst>
              <a:path w="117475" h="137160">
                <a:moveTo>
                  <a:pt x="0" y="0"/>
                </a:moveTo>
                <a:lnTo>
                  <a:pt x="26924" y="25272"/>
                </a:lnTo>
                <a:lnTo>
                  <a:pt x="65024" y="63118"/>
                </a:lnTo>
                <a:lnTo>
                  <a:pt x="82423" y="85089"/>
                </a:lnTo>
                <a:lnTo>
                  <a:pt x="99949" y="107187"/>
                </a:lnTo>
                <a:lnTo>
                  <a:pt x="112649" y="124586"/>
                </a:lnTo>
                <a:lnTo>
                  <a:pt x="117348" y="137159"/>
                </a:lnTo>
                <a:lnTo>
                  <a:pt x="95123" y="137159"/>
                </a:lnTo>
                <a:lnTo>
                  <a:pt x="77724" y="132460"/>
                </a:lnTo>
                <a:lnTo>
                  <a:pt x="60198" y="132460"/>
                </a:lnTo>
                <a:lnTo>
                  <a:pt x="47625" y="124586"/>
                </a:lnTo>
                <a:lnTo>
                  <a:pt x="34925" y="115061"/>
                </a:lnTo>
                <a:lnTo>
                  <a:pt x="26924" y="97789"/>
                </a:lnTo>
                <a:lnTo>
                  <a:pt x="17399" y="80390"/>
                </a:lnTo>
                <a:lnTo>
                  <a:pt x="9525" y="5511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8" name="CustomShape 1156"/>
          <p:cNvSpPr/>
          <p:nvPr/>
        </p:nvSpPr>
        <p:spPr>
          <a:xfrm>
            <a:off x="6937920" y="3094560"/>
            <a:ext cx="77400" cy="69840"/>
          </a:xfrm>
          <a:custGeom>
            <a:avLst/>
            <a:gdLst/>
            <a:ahLst/>
            <a:rect l="l" t="t" r="r" b="b"/>
            <a:pathLst>
              <a:path w="78104" h="70485">
                <a:moveTo>
                  <a:pt x="0" y="0"/>
                </a:moveTo>
                <a:lnTo>
                  <a:pt x="38100" y="35051"/>
                </a:lnTo>
                <a:lnTo>
                  <a:pt x="77724" y="7010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9" name="CustomShape 1157"/>
          <p:cNvSpPr/>
          <p:nvPr/>
        </p:nvSpPr>
        <p:spPr>
          <a:xfrm>
            <a:off x="6816240" y="2948040"/>
            <a:ext cx="100080" cy="55800"/>
          </a:xfrm>
          <a:custGeom>
            <a:avLst/>
            <a:gdLst/>
            <a:ahLst/>
            <a:rect l="l" t="t" r="r" b="b"/>
            <a:pathLst>
              <a:path w="100965" h="56514">
                <a:moveTo>
                  <a:pt x="100583" y="0"/>
                </a:moveTo>
                <a:lnTo>
                  <a:pt x="83057" y="12826"/>
                </a:lnTo>
                <a:lnTo>
                  <a:pt x="47878" y="33782"/>
                </a:lnTo>
                <a:lnTo>
                  <a:pt x="31876" y="46736"/>
                </a:lnTo>
                <a:lnTo>
                  <a:pt x="14350" y="51562"/>
                </a:lnTo>
                <a:lnTo>
                  <a:pt x="4825" y="56387"/>
                </a:lnTo>
                <a:lnTo>
                  <a:pt x="0" y="5156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0" name="CustomShape 1158"/>
          <p:cNvSpPr/>
          <p:nvPr/>
        </p:nvSpPr>
        <p:spPr>
          <a:xfrm>
            <a:off x="6928920" y="2948040"/>
            <a:ext cx="133920" cy="37440"/>
          </a:xfrm>
          <a:custGeom>
            <a:avLst/>
            <a:gdLst/>
            <a:ahLst/>
            <a:rect l="l" t="t" r="r" b="b"/>
            <a:pathLst>
              <a:path w="134620" h="38100">
                <a:moveTo>
                  <a:pt x="0" y="0"/>
                </a:moveTo>
                <a:lnTo>
                  <a:pt x="17399" y="15875"/>
                </a:lnTo>
                <a:lnTo>
                  <a:pt x="34670" y="30099"/>
                </a:lnTo>
                <a:lnTo>
                  <a:pt x="52069" y="33274"/>
                </a:lnTo>
                <a:lnTo>
                  <a:pt x="64642" y="38100"/>
                </a:lnTo>
                <a:lnTo>
                  <a:pt x="94614" y="38100"/>
                </a:lnTo>
                <a:lnTo>
                  <a:pt x="134111" y="3327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1" name="CustomShape 1159"/>
          <p:cNvSpPr/>
          <p:nvPr/>
        </p:nvSpPr>
        <p:spPr>
          <a:xfrm>
            <a:off x="6808320" y="2973960"/>
            <a:ext cx="115560" cy="60120"/>
          </a:xfrm>
          <a:custGeom>
            <a:avLst/>
            <a:gdLst/>
            <a:ahLst/>
            <a:rect l="l" t="t" r="r" b="b"/>
            <a:pathLst>
              <a:path w="116204" h="60960">
                <a:moveTo>
                  <a:pt x="115824" y="0"/>
                </a:moveTo>
                <a:lnTo>
                  <a:pt x="99949" y="38480"/>
                </a:lnTo>
                <a:lnTo>
                  <a:pt x="34925" y="60960"/>
                </a:lnTo>
                <a:lnTo>
                  <a:pt x="0" y="6096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2" name="CustomShape 1160"/>
          <p:cNvSpPr/>
          <p:nvPr/>
        </p:nvSpPr>
        <p:spPr>
          <a:xfrm>
            <a:off x="6968520" y="2986200"/>
            <a:ext cx="59040" cy="43560"/>
          </a:xfrm>
          <a:custGeom>
            <a:avLst/>
            <a:gdLst/>
            <a:ahLst/>
            <a:rect l="l" t="t" r="r" b="b"/>
            <a:pathLst>
              <a:path w="59690" h="44450">
                <a:moveTo>
                  <a:pt x="0" y="0"/>
                </a:moveTo>
                <a:lnTo>
                  <a:pt x="12573" y="13081"/>
                </a:lnTo>
                <a:lnTo>
                  <a:pt x="25018" y="26162"/>
                </a:lnTo>
                <a:lnTo>
                  <a:pt x="42290" y="39243"/>
                </a:lnTo>
                <a:lnTo>
                  <a:pt x="59435" y="4419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3" name="CustomShape 1161"/>
          <p:cNvSpPr/>
          <p:nvPr/>
        </p:nvSpPr>
        <p:spPr>
          <a:xfrm>
            <a:off x="6994440" y="5435280"/>
            <a:ext cx="119880" cy="326880"/>
          </a:xfrm>
          <a:custGeom>
            <a:avLst/>
            <a:gdLst/>
            <a:ahLst/>
            <a:rect l="l" t="t" r="r" b="b"/>
            <a:pathLst>
              <a:path w="120650" h="327660">
                <a:moveTo>
                  <a:pt x="0" y="0"/>
                </a:moveTo>
                <a:lnTo>
                  <a:pt x="52324" y="69595"/>
                </a:lnTo>
                <a:lnTo>
                  <a:pt x="90297" y="134492"/>
                </a:lnTo>
                <a:lnTo>
                  <a:pt x="102997" y="172529"/>
                </a:lnTo>
                <a:lnTo>
                  <a:pt x="115697" y="215277"/>
                </a:lnTo>
                <a:lnTo>
                  <a:pt x="120396" y="262762"/>
                </a:lnTo>
                <a:lnTo>
                  <a:pt x="120396" y="327659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4" name="CustomShape 1162"/>
          <p:cNvSpPr/>
          <p:nvPr/>
        </p:nvSpPr>
        <p:spPr>
          <a:xfrm>
            <a:off x="6855840" y="5569560"/>
            <a:ext cx="81720" cy="180720"/>
          </a:xfrm>
          <a:custGeom>
            <a:avLst/>
            <a:gdLst/>
            <a:ahLst/>
            <a:rect l="l" t="t" r="r" b="b"/>
            <a:pathLst>
              <a:path w="82550" h="181610">
                <a:moveTo>
                  <a:pt x="0" y="0"/>
                </a:moveTo>
                <a:lnTo>
                  <a:pt x="82295" y="18135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5" name="CustomShape 1163"/>
          <p:cNvSpPr/>
          <p:nvPr/>
        </p:nvSpPr>
        <p:spPr>
          <a:xfrm>
            <a:off x="6742800" y="2948040"/>
            <a:ext cx="180720" cy="46800"/>
          </a:xfrm>
          <a:custGeom>
            <a:avLst/>
            <a:gdLst/>
            <a:ahLst/>
            <a:rect l="l" t="t" r="r" b="b"/>
            <a:pathLst>
              <a:path w="181609" h="47625">
                <a:moveTo>
                  <a:pt x="181355" y="0"/>
                </a:moveTo>
                <a:lnTo>
                  <a:pt x="168655" y="13081"/>
                </a:lnTo>
                <a:lnTo>
                  <a:pt x="151129" y="21209"/>
                </a:lnTo>
                <a:lnTo>
                  <a:pt x="138429" y="26035"/>
                </a:lnTo>
                <a:lnTo>
                  <a:pt x="120903" y="30987"/>
                </a:lnTo>
                <a:lnTo>
                  <a:pt x="95503" y="30987"/>
                </a:lnTo>
                <a:lnTo>
                  <a:pt x="60451" y="34162"/>
                </a:lnTo>
                <a:lnTo>
                  <a:pt x="17525" y="47244"/>
                </a:lnTo>
                <a:lnTo>
                  <a:pt x="9525" y="47244"/>
                </a:lnTo>
                <a:lnTo>
                  <a:pt x="0" y="4724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6" name="CustomShape 1164"/>
          <p:cNvSpPr/>
          <p:nvPr/>
        </p:nvSpPr>
        <p:spPr>
          <a:xfrm>
            <a:off x="6721560" y="2969640"/>
            <a:ext cx="199440" cy="73080"/>
          </a:xfrm>
          <a:custGeom>
            <a:avLst/>
            <a:gdLst/>
            <a:ahLst/>
            <a:rect l="l" t="t" r="r" b="b"/>
            <a:pathLst>
              <a:path w="200025" h="73660">
                <a:moveTo>
                  <a:pt x="199644" y="0"/>
                </a:moveTo>
                <a:lnTo>
                  <a:pt x="156464" y="47751"/>
                </a:lnTo>
                <a:lnTo>
                  <a:pt x="108584" y="69976"/>
                </a:lnTo>
                <a:lnTo>
                  <a:pt x="30352" y="73151"/>
                </a:lnTo>
                <a:lnTo>
                  <a:pt x="12826" y="69976"/>
                </a:lnTo>
                <a:lnTo>
                  <a:pt x="0" y="6045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7" name="CustomShape 1165"/>
          <p:cNvSpPr/>
          <p:nvPr/>
        </p:nvSpPr>
        <p:spPr>
          <a:xfrm>
            <a:off x="6959520" y="2978640"/>
            <a:ext cx="167040" cy="32760"/>
          </a:xfrm>
          <a:custGeom>
            <a:avLst/>
            <a:gdLst/>
            <a:ahLst/>
            <a:rect l="l" t="t" r="r" b="b"/>
            <a:pathLst>
              <a:path w="167640" h="33655">
                <a:moveTo>
                  <a:pt x="0" y="0"/>
                </a:moveTo>
                <a:lnTo>
                  <a:pt x="167639" y="3352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8" name="CustomShape 1166"/>
          <p:cNvSpPr/>
          <p:nvPr/>
        </p:nvSpPr>
        <p:spPr>
          <a:xfrm>
            <a:off x="7018920" y="3030480"/>
            <a:ext cx="121320" cy="32760"/>
          </a:xfrm>
          <a:custGeom>
            <a:avLst/>
            <a:gdLst/>
            <a:ahLst/>
            <a:rect l="l" t="t" r="r" b="b"/>
            <a:pathLst>
              <a:path w="121920" h="33655">
                <a:moveTo>
                  <a:pt x="0" y="0"/>
                </a:moveTo>
                <a:lnTo>
                  <a:pt x="30099" y="9143"/>
                </a:lnTo>
                <a:lnTo>
                  <a:pt x="60198" y="21336"/>
                </a:lnTo>
                <a:lnTo>
                  <a:pt x="77597" y="25908"/>
                </a:lnTo>
                <a:lnTo>
                  <a:pt x="90297" y="28955"/>
                </a:lnTo>
                <a:lnTo>
                  <a:pt x="107696" y="33527"/>
                </a:lnTo>
                <a:lnTo>
                  <a:pt x="121920" y="2895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9" name="CustomShape 1167"/>
          <p:cNvSpPr/>
          <p:nvPr/>
        </p:nvSpPr>
        <p:spPr>
          <a:xfrm>
            <a:off x="7027920" y="3098880"/>
            <a:ext cx="116640" cy="55800"/>
          </a:xfrm>
          <a:custGeom>
            <a:avLst/>
            <a:gdLst/>
            <a:ahLst/>
            <a:rect l="l" t="t" r="r" b="b"/>
            <a:pathLst>
              <a:path w="117475" h="56514">
                <a:moveTo>
                  <a:pt x="0" y="0"/>
                </a:moveTo>
                <a:lnTo>
                  <a:pt x="25780" y="3175"/>
                </a:lnTo>
                <a:lnTo>
                  <a:pt x="65913" y="17780"/>
                </a:lnTo>
                <a:lnTo>
                  <a:pt x="82042" y="25781"/>
                </a:lnTo>
                <a:lnTo>
                  <a:pt x="99695" y="33782"/>
                </a:lnTo>
                <a:lnTo>
                  <a:pt x="114173" y="43561"/>
                </a:lnTo>
                <a:lnTo>
                  <a:pt x="117348" y="5638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0" name="CustomShape 1168"/>
          <p:cNvSpPr/>
          <p:nvPr/>
        </p:nvSpPr>
        <p:spPr>
          <a:xfrm>
            <a:off x="6707880" y="2973960"/>
            <a:ext cx="215640" cy="50040"/>
          </a:xfrm>
          <a:custGeom>
            <a:avLst/>
            <a:gdLst/>
            <a:ahLst/>
            <a:rect l="l" t="t" r="r" b="b"/>
            <a:pathLst>
              <a:path w="216534" h="50800">
                <a:moveTo>
                  <a:pt x="216408" y="0"/>
                </a:moveTo>
                <a:lnTo>
                  <a:pt x="165481" y="25146"/>
                </a:lnTo>
                <a:lnTo>
                  <a:pt x="108204" y="42417"/>
                </a:lnTo>
                <a:lnTo>
                  <a:pt x="57277" y="50291"/>
                </a:lnTo>
                <a:lnTo>
                  <a:pt x="0" y="50291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1" name="CustomShape 1169"/>
          <p:cNvSpPr/>
          <p:nvPr/>
        </p:nvSpPr>
        <p:spPr>
          <a:xfrm>
            <a:off x="6963840" y="2995560"/>
            <a:ext cx="202320" cy="43560"/>
          </a:xfrm>
          <a:custGeom>
            <a:avLst/>
            <a:gdLst/>
            <a:ahLst/>
            <a:rect l="l" t="t" r="r" b="b"/>
            <a:pathLst>
              <a:path w="203200" h="44450">
                <a:moveTo>
                  <a:pt x="0" y="0"/>
                </a:moveTo>
                <a:lnTo>
                  <a:pt x="47498" y="17399"/>
                </a:lnTo>
                <a:lnTo>
                  <a:pt x="99822" y="29972"/>
                </a:lnTo>
                <a:lnTo>
                  <a:pt x="150495" y="39497"/>
                </a:lnTo>
                <a:lnTo>
                  <a:pt x="202691" y="4419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2" name="CustomShape 1170"/>
          <p:cNvSpPr/>
          <p:nvPr/>
        </p:nvSpPr>
        <p:spPr>
          <a:xfrm>
            <a:off x="6928200" y="2991600"/>
            <a:ext cx="27360" cy="2534040"/>
          </a:xfrm>
          <a:custGeom>
            <a:avLst/>
            <a:gdLst/>
            <a:ahLst/>
            <a:rect l="l" t="t" r="r" b="b"/>
            <a:pathLst>
              <a:path w="27940" h="2534920">
                <a:moveTo>
                  <a:pt x="0" y="0"/>
                </a:moveTo>
                <a:lnTo>
                  <a:pt x="9651" y="133350"/>
                </a:lnTo>
                <a:lnTo>
                  <a:pt x="17779" y="276098"/>
                </a:lnTo>
                <a:lnTo>
                  <a:pt x="22605" y="422148"/>
                </a:lnTo>
                <a:lnTo>
                  <a:pt x="22605" y="582422"/>
                </a:lnTo>
                <a:lnTo>
                  <a:pt x="22605" y="914145"/>
                </a:lnTo>
                <a:lnTo>
                  <a:pt x="22605" y="1264793"/>
                </a:lnTo>
                <a:lnTo>
                  <a:pt x="12953" y="1609217"/>
                </a:lnTo>
                <a:lnTo>
                  <a:pt x="12953" y="1947290"/>
                </a:lnTo>
                <a:lnTo>
                  <a:pt x="12953" y="2101215"/>
                </a:lnTo>
                <a:lnTo>
                  <a:pt x="12953" y="2256663"/>
                </a:lnTo>
                <a:lnTo>
                  <a:pt x="17779" y="2399538"/>
                </a:lnTo>
                <a:lnTo>
                  <a:pt x="27431" y="2534412"/>
                </a:lnTo>
              </a:path>
            </a:pathLst>
          </a:custGeom>
          <a:noFill/>
          <a:ln w="1224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3" name="CustomShape 1171"/>
          <p:cNvSpPr/>
          <p:nvPr/>
        </p:nvSpPr>
        <p:spPr>
          <a:xfrm>
            <a:off x="6829920" y="5348520"/>
            <a:ext cx="103320" cy="199440"/>
          </a:xfrm>
          <a:custGeom>
            <a:avLst/>
            <a:gdLst/>
            <a:ahLst/>
            <a:rect l="l" t="t" r="r" b="b"/>
            <a:pathLst>
              <a:path w="104140" h="200025">
                <a:moveTo>
                  <a:pt x="103632" y="0"/>
                </a:moveTo>
                <a:lnTo>
                  <a:pt x="103632" y="17526"/>
                </a:lnTo>
                <a:lnTo>
                  <a:pt x="94107" y="38354"/>
                </a:lnTo>
                <a:lnTo>
                  <a:pt x="86105" y="55880"/>
                </a:lnTo>
                <a:lnTo>
                  <a:pt x="78104" y="78232"/>
                </a:lnTo>
                <a:lnTo>
                  <a:pt x="51053" y="116586"/>
                </a:lnTo>
                <a:lnTo>
                  <a:pt x="30352" y="146939"/>
                </a:lnTo>
                <a:lnTo>
                  <a:pt x="0" y="19964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4" name="CustomShape 1172"/>
          <p:cNvSpPr/>
          <p:nvPr/>
        </p:nvSpPr>
        <p:spPr>
          <a:xfrm>
            <a:off x="6968520" y="5080320"/>
            <a:ext cx="176400" cy="194760"/>
          </a:xfrm>
          <a:custGeom>
            <a:avLst/>
            <a:gdLst/>
            <a:ahLst/>
            <a:rect l="l" t="t" r="r" b="b"/>
            <a:pathLst>
              <a:path w="177165" h="195579">
                <a:moveTo>
                  <a:pt x="0" y="0"/>
                </a:moveTo>
                <a:lnTo>
                  <a:pt x="3175" y="34925"/>
                </a:lnTo>
                <a:lnTo>
                  <a:pt x="12700" y="65024"/>
                </a:lnTo>
                <a:lnTo>
                  <a:pt x="20700" y="95123"/>
                </a:lnTo>
                <a:lnTo>
                  <a:pt x="33400" y="120523"/>
                </a:lnTo>
                <a:lnTo>
                  <a:pt x="50926" y="137922"/>
                </a:lnTo>
                <a:lnTo>
                  <a:pt x="68452" y="155448"/>
                </a:lnTo>
                <a:lnTo>
                  <a:pt x="90804" y="172847"/>
                </a:lnTo>
                <a:lnTo>
                  <a:pt x="111505" y="177673"/>
                </a:lnTo>
                <a:lnTo>
                  <a:pt x="141731" y="182372"/>
                </a:lnTo>
                <a:lnTo>
                  <a:pt x="176783" y="195072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5" name="CustomShape 1173"/>
          <p:cNvSpPr/>
          <p:nvPr/>
        </p:nvSpPr>
        <p:spPr>
          <a:xfrm>
            <a:off x="6963840" y="5270760"/>
            <a:ext cx="89280" cy="185400"/>
          </a:xfrm>
          <a:custGeom>
            <a:avLst/>
            <a:gdLst/>
            <a:ahLst/>
            <a:rect l="l" t="t" r="r" b="b"/>
            <a:pathLst>
              <a:path w="90170" h="186054">
                <a:moveTo>
                  <a:pt x="0" y="0"/>
                </a:moveTo>
                <a:lnTo>
                  <a:pt x="4699" y="30226"/>
                </a:lnTo>
                <a:lnTo>
                  <a:pt x="7874" y="55626"/>
                </a:lnTo>
                <a:lnTo>
                  <a:pt x="17399" y="82677"/>
                </a:lnTo>
                <a:lnTo>
                  <a:pt x="25273" y="108077"/>
                </a:lnTo>
                <a:lnTo>
                  <a:pt x="37846" y="133477"/>
                </a:lnTo>
                <a:lnTo>
                  <a:pt x="52070" y="151003"/>
                </a:lnTo>
                <a:lnTo>
                  <a:pt x="69468" y="168402"/>
                </a:lnTo>
                <a:lnTo>
                  <a:pt x="89915" y="18592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6" name="CustomShape 1174"/>
          <p:cNvSpPr/>
          <p:nvPr/>
        </p:nvSpPr>
        <p:spPr>
          <a:xfrm>
            <a:off x="6730920" y="5444640"/>
            <a:ext cx="147240" cy="313560"/>
          </a:xfrm>
          <a:custGeom>
            <a:avLst/>
            <a:gdLst/>
            <a:ahLst/>
            <a:rect l="l" t="t" r="r" b="b"/>
            <a:pathLst>
              <a:path w="147954" h="314325">
                <a:moveTo>
                  <a:pt x="147827" y="0"/>
                </a:moveTo>
                <a:lnTo>
                  <a:pt x="117601" y="25400"/>
                </a:lnTo>
                <a:lnTo>
                  <a:pt x="77850" y="55499"/>
                </a:lnTo>
                <a:lnTo>
                  <a:pt x="55625" y="72898"/>
                </a:lnTo>
                <a:lnTo>
                  <a:pt x="42925" y="85598"/>
                </a:lnTo>
                <a:lnTo>
                  <a:pt x="30225" y="103124"/>
                </a:lnTo>
                <a:lnTo>
                  <a:pt x="25400" y="120523"/>
                </a:lnTo>
                <a:lnTo>
                  <a:pt x="4825" y="233083"/>
                </a:lnTo>
                <a:lnTo>
                  <a:pt x="4825" y="258445"/>
                </a:lnTo>
                <a:lnTo>
                  <a:pt x="0" y="283819"/>
                </a:lnTo>
                <a:lnTo>
                  <a:pt x="0" y="31394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7" name="CustomShape 1175"/>
          <p:cNvSpPr/>
          <p:nvPr/>
        </p:nvSpPr>
        <p:spPr>
          <a:xfrm>
            <a:off x="6765840" y="5487120"/>
            <a:ext cx="124200" cy="245160"/>
          </a:xfrm>
          <a:custGeom>
            <a:avLst/>
            <a:gdLst/>
            <a:ahLst/>
            <a:rect l="l" t="t" r="r" b="b"/>
            <a:pathLst>
              <a:path w="125095" h="245745">
                <a:moveTo>
                  <a:pt x="124968" y="0"/>
                </a:moveTo>
                <a:lnTo>
                  <a:pt x="115443" y="4699"/>
                </a:lnTo>
                <a:lnTo>
                  <a:pt x="107569" y="7874"/>
                </a:lnTo>
                <a:lnTo>
                  <a:pt x="94869" y="17399"/>
                </a:lnTo>
                <a:lnTo>
                  <a:pt x="85471" y="30099"/>
                </a:lnTo>
                <a:lnTo>
                  <a:pt x="64897" y="60197"/>
                </a:lnTo>
                <a:lnTo>
                  <a:pt x="47498" y="99694"/>
                </a:lnTo>
                <a:lnTo>
                  <a:pt x="30099" y="142468"/>
                </a:lnTo>
                <a:lnTo>
                  <a:pt x="12700" y="180454"/>
                </a:lnTo>
                <a:lnTo>
                  <a:pt x="4699" y="220040"/>
                </a:lnTo>
                <a:lnTo>
                  <a:pt x="0" y="24536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8" name="CustomShape 1176"/>
          <p:cNvSpPr/>
          <p:nvPr/>
        </p:nvSpPr>
        <p:spPr>
          <a:xfrm>
            <a:off x="6829920" y="5513040"/>
            <a:ext cx="119880" cy="237240"/>
          </a:xfrm>
          <a:custGeom>
            <a:avLst/>
            <a:gdLst/>
            <a:ahLst/>
            <a:rect l="l" t="t" r="r" b="b"/>
            <a:pathLst>
              <a:path w="120650" h="238125">
                <a:moveTo>
                  <a:pt x="120396" y="0"/>
                </a:moveTo>
                <a:lnTo>
                  <a:pt x="72898" y="44322"/>
                </a:lnTo>
                <a:lnTo>
                  <a:pt x="37973" y="99847"/>
                </a:lnTo>
                <a:lnTo>
                  <a:pt x="12700" y="177520"/>
                </a:lnTo>
                <a:lnTo>
                  <a:pt x="3175" y="220306"/>
                </a:lnTo>
                <a:lnTo>
                  <a:pt x="0" y="23774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9" name="CustomShape 1177"/>
          <p:cNvSpPr/>
          <p:nvPr/>
        </p:nvSpPr>
        <p:spPr>
          <a:xfrm>
            <a:off x="6956280" y="5439960"/>
            <a:ext cx="92520" cy="284400"/>
          </a:xfrm>
          <a:custGeom>
            <a:avLst/>
            <a:gdLst/>
            <a:ahLst/>
            <a:rect l="l" t="t" r="r" b="b"/>
            <a:pathLst>
              <a:path w="93345" h="285114">
                <a:moveTo>
                  <a:pt x="0" y="0"/>
                </a:moveTo>
                <a:lnTo>
                  <a:pt x="12573" y="22224"/>
                </a:lnTo>
                <a:lnTo>
                  <a:pt x="20447" y="60197"/>
                </a:lnTo>
                <a:lnTo>
                  <a:pt x="33147" y="102869"/>
                </a:lnTo>
                <a:lnTo>
                  <a:pt x="42545" y="155155"/>
                </a:lnTo>
                <a:lnTo>
                  <a:pt x="55118" y="202653"/>
                </a:lnTo>
                <a:lnTo>
                  <a:pt x="67691" y="240652"/>
                </a:lnTo>
                <a:lnTo>
                  <a:pt x="72517" y="258076"/>
                </a:lnTo>
                <a:lnTo>
                  <a:pt x="80391" y="270738"/>
                </a:lnTo>
                <a:lnTo>
                  <a:pt x="85090" y="280238"/>
                </a:lnTo>
                <a:lnTo>
                  <a:pt x="92963" y="28498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0" name="CustomShape 1178"/>
          <p:cNvSpPr/>
          <p:nvPr/>
        </p:nvSpPr>
        <p:spPr>
          <a:xfrm>
            <a:off x="6847920" y="3220920"/>
            <a:ext cx="84960" cy="136440"/>
          </a:xfrm>
          <a:custGeom>
            <a:avLst/>
            <a:gdLst/>
            <a:ahLst/>
            <a:rect l="l" t="t" r="r" b="b"/>
            <a:pathLst>
              <a:path w="85725" h="137160">
                <a:moveTo>
                  <a:pt x="85344" y="0"/>
                </a:moveTo>
                <a:lnTo>
                  <a:pt x="85344" y="22098"/>
                </a:lnTo>
                <a:lnTo>
                  <a:pt x="80645" y="47243"/>
                </a:lnTo>
                <a:lnTo>
                  <a:pt x="75819" y="67817"/>
                </a:lnTo>
                <a:lnTo>
                  <a:pt x="63246" y="89915"/>
                </a:lnTo>
                <a:lnTo>
                  <a:pt x="55372" y="107187"/>
                </a:lnTo>
                <a:lnTo>
                  <a:pt x="37973" y="124587"/>
                </a:lnTo>
                <a:lnTo>
                  <a:pt x="20574" y="132461"/>
                </a:lnTo>
                <a:lnTo>
                  <a:pt x="0" y="13716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1" name="CustomShape 1179"/>
          <p:cNvSpPr/>
          <p:nvPr/>
        </p:nvSpPr>
        <p:spPr>
          <a:xfrm>
            <a:off x="6945480" y="3336840"/>
            <a:ext cx="103320" cy="136440"/>
          </a:xfrm>
          <a:custGeom>
            <a:avLst/>
            <a:gdLst/>
            <a:ahLst/>
            <a:rect l="l" t="t" r="r" b="b"/>
            <a:pathLst>
              <a:path w="104140" h="137160">
                <a:moveTo>
                  <a:pt x="0" y="0"/>
                </a:moveTo>
                <a:lnTo>
                  <a:pt x="22351" y="39369"/>
                </a:lnTo>
                <a:lnTo>
                  <a:pt x="47878" y="74040"/>
                </a:lnTo>
                <a:lnTo>
                  <a:pt x="73278" y="107187"/>
                </a:lnTo>
                <a:lnTo>
                  <a:pt x="103631" y="13716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2" name="CustomShape 1180"/>
          <p:cNvSpPr/>
          <p:nvPr/>
        </p:nvSpPr>
        <p:spPr>
          <a:xfrm>
            <a:off x="6843600" y="3470760"/>
            <a:ext cx="101520" cy="145800"/>
          </a:xfrm>
          <a:custGeom>
            <a:avLst/>
            <a:gdLst/>
            <a:ahLst/>
            <a:rect l="l" t="t" r="r" b="b"/>
            <a:pathLst>
              <a:path w="102234" h="146685">
                <a:moveTo>
                  <a:pt x="102107" y="0"/>
                </a:moveTo>
                <a:lnTo>
                  <a:pt x="102107" y="30225"/>
                </a:lnTo>
                <a:lnTo>
                  <a:pt x="97408" y="55625"/>
                </a:lnTo>
                <a:lnTo>
                  <a:pt x="94233" y="81152"/>
                </a:lnTo>
                <a:lnTo>
                  <a:pt x="80136" y="103377"/>
                </a:lnTo>
                <a:lnTo>
                  <a:pt x="67563" y="120903"/>
                </a:lnTo>
                <a:lnTo>
                  <a:pt x="50292" y="133603"/>
                </a:lnTo>
                <a:lnTo>
                  <a:pt x="29845" y="141477"/>
                </a:lnTo>
                <a:lnTo>
                  <a:pt x="0" y="14630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3" name="CustomShape 1181"/>
          <p:cNvSpPr/>
          <p:nvPr/>
        </p:nvSpPr>
        <p:spPr>
          <a:xfrm>
            <a:off x="6945480" y="3605040"/>
            <a:ext cx="130680" cy="183960"/>
          </a:xfrm>
          <a:custGeom>
            <a:avLst/>
            <a:gdLst/>
            <a:ahLst/>
            <a:rect l="l" t="t" r="r" b="b"/>
            <a:pathLst>
              <a:path w="131445" h="184785">
                <a:moveTo>
                  <a:pt x="0" y="0"/>
                </a:moveTo>
                <a:lnTo>
                  <a:pt x="4825" y="29971"/>
                </a:lnTo>
                <a:lnTo>
                  <a:pt x="9651" y="59943"/>
                </a:lnTo>
                <a:lnTo>
                  <a:pt x="17525" y="94614"/>
                </a:lnTo>
                <a:lnTo>
                  <a:pt x="48005" y="145033"/>
                </a:lnTo>
                <a:lnTo>
                  <a:pt x="83058" y="176529"/>
                </a:lnTo>
                <a:lnTo>
                  <a:pt x="95885" y="179704"/>
                </a:lnTo>
                <a:lnTo>
                  <a:pt x="113538" y="184403"/>
                </a:lnTo>
                <a:lnTo>
                  <a:pt x="131064" y="18440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4" name="CustomShape 1182"/>
          <p:cNvSpPr/>
          <p:nvPr/>
        </p:nvSpPr>
        <p:spPr>
          <a:xfrm>
            <a:off x="6804000" y="3854880"/>
            <a:ext cx="145800" cy="133920"/>
          </a:xfrm>
          <a:custGeom>
            <a:avLst/>
            <a:gdLst/>
            <a:ahLst/>
            <a:rect l="l" t="t" r="r" b="b"/>
            <a:pathLst>
              <a:path w="146684" h="134620">
                <a:moveTo>
                  <a:pt x="146303" y="0"/>
                </a:moveTo>
                <a:lnTo>
                  <a:pt x="141604" y="12827"/>
                </a:lnTo>
                <a:lnTo>
                  <a:pt x="136905" y="25527"/>
                </a:lnTo>
                <a:lnTo>
                  <a:pt x="133730" y="43053"/>
                </a:lnTo>
                <a:lnTo>
                  <a:pt x="119506" y="55880"/>
                </a:lnTo>
                <a:lnTo>
                  <a:pt x="99059" y="81407"/>
                </a:lnTo>
                <a:lnTo>
                  <a:pt x="73913" y="108585"/>
                </a:lnTo>
                <a:lnTo>
                  <a:pt x="47244" y="126111"/>
                </a:lnTo>
                <a:lnTo>
                  <a:pt x="21971" y="134112"/>
                </a:lnTo>
                <a:lnTo>
                  <a:pt x="12573" y="134112"/>
                </a:lnTo>
                <a:lnTo>
                  <a:pt x="9398" y="134112"/>
                </a:lnTo>
                <a:lnTo>
                  <a:pt x="4699" y="126111"/>
                </a:lnTo>
                <a:lnTo>
                  <a:pt x="0" y="11658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5" name="CustomShape 1183"/>
          <p:cNvSpPr/>
          <p:nvPr/>
        </p:nvSpPr>
        <p:spPr>
          <a:xfrm>
            <a:off x="6837480" y="3737520"/>
            <a:ext cx="108000" cy="69840"/>
          </a:xfrm>
          <a:custGeom>
            <a:avLst/>
            <a:gdLst/>
            <a:ahLst/>
            <a:rect l="l" t="t" r="r" b="b"/>
            <a:pathLst>
              <a:path w="108584" h="70485">
                <a:moveTo>
                  <a:pt x="108203" y="0"/>
                </a:moveTo>
                <a:lnTo>
                  <a:pt x="82803" y="30225"/>
                </a:lnTo>
                <a:lnTo>
                  <a:pt x="60451" y="52577"/>
                </a:lnTo>
                <a:lnTo>
                  <a:pt x="47751" y="60578"/>
                </a:lnTo>
                <a:lnTo>
                  <a:pt x="35051" y="65277"/>
                </a:lnTo>
                <a:lnTo>
                  <a:pt x="22225" y="70103"/>
                </a:lnTo>
                <a:lnTo>
                  <a:pt x="0" y="70103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6" name="CustomShape 1184"/>
          <p:cNvSpPr/>
          <p:nvPr/>
        </p:nvSpPr>
        <p:spPr>
          <a:xfrm>
            <a:off x="6956280" y="3967560"/>
            <a:ext cx="89280" cy="192960"/>
          </a:xfrm>
          <a:custGeom>
            <a:avLst/>
            <a:gdLst/>
            <a:ahLst/>
            <a:rect l="l" t="t" r="r" b="b"/>
            <a:pathLst>
              <a:path w="90170" h="193675">
                <a:moveTo>
                  <a:pt x="0" y="0"/>
                </a:moveTo>
                <a:lnTo>
                  <a:pt x="3175" y="25400"/>
                </a:lnTo>
                <a:lnTo>
                  <a:pt x="15748" y="55499"/>
                </a:lnTo>
                <a:lnTo>
                  <a:pt x="29972" y="80899"/>
                </a:lnTo>
                <a:lnTo>
                  <a:pt x="45720" y="110998"/>
                </a:lnTo>
                <a:lnTo>
                  <a:pt x="77343" y="163449"/>
                </a:lnTo>
                <a:lnTo>
                  <a:pt x="89916" y="193548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7" name="CustomShape 1185"/>
          <p:cNvSpPr/>
          <p:nvPr/>
        </p:nvSpPr>
        <p:spPr>
          <a:xfrm>
            <a:off x="6843600" y="4130640"/>
            <a:ext cx="97200" cy="161280"/>
          </a:xfrm>
          <a:custGeom>
            <a:avLst/>
            <a:gdLst/>
            <a:ahLst/>
            <a:rect l="l" t="t" r="r" b="b"/>
            <a:pathLst>
              <a:path w="97790" h="161925">
                <a:moveTo>
                  <a:pt x="97535" y="0"/>
                </a:moveTo>
                <a:lnTo>
                  <a:pt x="97535" y="25654"/>
                </a:lnTo>
                <a:lnTo>
                  <a:pt x="94360" y="56006"/>
                </a:lnTo>
                <a:lnTo>
                  <a:pt x="80263" y="108712"/>
                </a:lnTo>
                <a:lnTo>
                  <a:pt x="50292" y="147193"/>
                </a:lnTo>
                <a:lnTo>
                  <a:pt x="29845" y="156718"/>
                </a:lnTo>
                <a:lnTo>
                  <a:pt x="0" y="161544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8" name="CustomShape 1186"/>
          <p:cNvSpPr/>
          <p:nvPr/>
        </p:nvSpPr>
        <p:spPr>
          <a:xfrm>
            <a:off x="6950160" y="4292280"/>
            <a:ext cx="176400" cy="197280"/>
          </a:xfrm>
          <a:custGeom>
            <a:avLst/>
            <a:gdLst/>
            <a:ahLst/>
            <a:rect l="l" t="t" r="r" b="b"/>
            <a:pathLst>
              <a:path w="177165" h="198120">
                <a:moveTo>
                  <a:pt x="0" y="0"/>
                </a:moveTo>
                <a:lnTo>
                  <a:pt x="0" y="42798"/>
                </a:lnTo>
                <a:lnTo>
                  <a:pt x="8000" y="80771"/>
                </a:lnTo>
                <a:lnTo>
                  <a:pt x="20700" y="115696"/>
                </a:lnTo>
                <a:lnTo>
                  <a:pt x="38226" y="145795"/>
                </a:lnTo>
                <a:lnTo>
                  <a:pt x="50926" y="153796"/>
                </a:lnTo>
                <a:lnTo>
                  <a:pt x="65277" y="168020"/>
                </a:lnTo>
                <a:lnTo>
                  <a:pt x="77977" y="175894"/>
                </a:lnTo>
                <a:lnTo>
                  <a:pt x="95503" y="183895"/>
                </a:lnTo>
                <a:lnTo>
                  <a:pt x="133730" y="198119"/>
                </a:lnTo>
                <a:lnTo>
                  <a:pt x="176783" y="198119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9" name="CustomShape 1187"/>
          <p:cNvSpPr/>
          <p:nvPr/>
        </p:nvSpPr>
        <p:spPr>
          <a:xfrm>
            <a:off x="6851160" y="4443120"/>
            <a:ext cx="89280" cy="154800"/>
          </a:xfrm>
          <a:custGeom>
            <a:avLst/>
            <a:gdLst/>
            <a:ahLst/>
            <a:rect l="l" t="t" r="r" b="b"/>
            <a:pathLst>
              <a:path w="90170" h="155575">
                <a:moveTo>
                  <a:pt x="89915" y="0"/>
                </a:moveTo>
                <a:lnTo>
                  <a:pt x="89915" y="25400"/>
                </a:lnTo>
                <a:lnTo>
                  <a:pt x="86740" y="50800"/>
                </a:lnTo>
                <a:lnTo>
                  <a:pt x="82041" y="77723"/>
                </a:lnTo>
                <a:lnTo>
                  <a:pt x="72516" y="103123"/>
                </a:lnTo>
                <a:lnTo>
                  <a:pt x="59943" y="125348"/>
                </a:lnTo>
                <a:lnTo>
                  <a:pt x="42544" y="138048"/>
                </a:lnTo>
                <a:lnTo>
                  <a:pt x="26797" y="150748"/>
                </a:lnTo>
                <a:lnTo>
                  <a:pt x="0" y="15544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0" name="CustomShape 1188"/>
          <p:cNvSpPr/>
          <p:nvPr/>
        </p:nvSpPr>
        <p:spPr>
          <a:xfrm>
            <a:off x="6941160" y="4649040"/>
            <a:ext cx="112320" cy="182160"/>
          </a:xfrm>
          <a:custGeom>
            <a:avLst/>
            <a:gdLst/>
            <a:ahLst/>
            <a:rect l="l" t="t" r="r" b="b"/>
            <a:pathLst>
              <a:path w="113029" h="182879">
                <a:moveTo>
                  <a:pt x="0" y="0"/>
                </a:moveTo>
                <a:lnTo>
                  <a:pt x="9525" y="57276"/>
                </a:lnTo>
                <a:lnTo>
                  <a:pt x="27050" y="117729"/>
                </a:lnTo>
                <a:lnTo>
                  <a:pt x="57150" y="165354"/>
                </a:lnTo>
                <a:lnTo>
                  <a:pt x="69850" y="168529"/>
                </a:lnTo>
                <a:lnTo>
                  <a:pt x="82550" y="178054"/>
                </a:lnTo>
                <a:lnTo>
                  <a:pt x="95250" y="182880"/>
                </a:lnTo>
                <a:lnTo>
                  <a:pt x="112775" y="182880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1" name="CustomShape 1189"/>
          <p:cNvSpPr/>
          <p:nvPr/>
        </p:nvSpPr>
        <p:spPr>
          <a:xfrm>
            <a:off x="6794640" y="4766400"/>
            <a:ext cx="142920" cy="133920"/>
          </a:xfrm>
          <a:custGeom>
            <a:avLst/>
            <a:gdLst/>
            <a:ahLst/>
            <a:rect l="l" t="t" r="r" b="b"/>
            <a:pathLst>
              <a:path w="143509" h="134620">
                <a:moveTo>
                  <a:pt x="143255" y="0"/>
                </a:moveTo>
                <a:lnTo>
                  <a:pt x="143255" y="17525"/>
                </a:lnTo>
                <a:lnTo>
                  <a:pt x="138429" y="30352"/>
                </a:lnTo>
                <a:lnTo>
                  <a:pt x="98678" y="86232"/>
                </a:lnTo>
                <a:lnTo>
                  <a:pt x="47751" y="121284"/>
                </a:lnTo>
                <a:lnTo>
                  <a:pt x="20700" y="134112"/>
                </a:lnTo>
                <a:lnTo>
                  <a:pt x="12700" y="134112"/>
                </a:lnTo>
                <a:lnTo>
                  <a:pt x="8000" y="134112"/>
                </a:lnTo>
                <a:lnTo>
                  <a:pt x="4825" y="134112"/>
                </a:lnTo>
                <a:lnTo>
                  <a:pt x="0" y="12928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2" name="CustomShape 1190"/>
          <p:cNvSpPr/>
          <p:nvPr/>
        </p:nvSpPr>
        <p:spPr>
          <a:xfrm>
            <a:off x="6808320" y="4886640"/>
            <a:ext cx="128880" cy="211320"/>
          </a:xfrm>
          <a:custGeom>
            <a:avLst/>
            <a:gdLst/>
            <a:ahLst/>
            <a:rect l="l" t="t" r="r" b="b"/>
            <a:pathLst>
              <a:path w="129540" h="212089">
                <a:moveTo>
                  <a:pt x="129539" y="0"/>
                </a:moveTo>
                <a:lnTo>
                  <a:pt x="129539" y="38227"/>
                </a:lnTo>
                <a:lnTo>
                  <a:pt x="124840" y="73279"/>
                </a:lnTo>
                <a:lnTo>
                  <a:pt x="120014" y="113030"/>
                </a:lnTo>
                <a:lnTo>
                  <a:pt x="112140" y="143383"/>
                </a:lnTo>
                <a:lnTo>
                  <a:pt x="102743" y="160909"/>
                </a:lnTo>
                <a:lnTo>
                  <a:pt x="94741" y="173609"/>
                </a:lnTo>
                <a:lnTo>
                  <a:pt x="82169" y="181610"/>
                </a:lnTo>
                <a:lnTo>
                  <a:pt x="72644" y="194310"/>
                </a:lnTo>
                <a:lnTo>
                  <a:pt x="55245" y="199136"/>
                </a:lnTo>
                <a:lnTo>
                  <a:pt x="39497" y="207010"/>
                </a:lnTo>
                <a:lnTo>
                  <a:pt x="22098" y="211836"/>
                </a:lnTo>
                <a:lnTo>
                  <a:pt x="0" y="211836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3" name="CustomShape 1191"/>
          <p:cNvSpPr/>
          <p:nvPr/>
        </p:nvSpPr>
        <p:spPr>
          <a:xfrm>
            <a:off x="6945480" y="5029920"/>
            <a:ext cx="100080" cy="253800"/>
          </a:xfrm>
          <a:custGeom>
            <a:avLst/>
            <a:gdLst/>
            <a:ahLst/>
            <a:rect l="l" t="t" r="r" b="b"/>
            <a:pathLst>
              <a:path w="100965" h="254635">
                <a:moveTo>
                  <a:pt x="0" y="0"/>
                </a:moveTo>
                <a:lnTo>
                  <a:pt x="4825" y="73151"/>
                </a:lnTo>
                <a:lnTo>
                  <a:pt x="17525" y="155829"/>
                </a:lnTo>
                <a:lnTo>
                  <a:pt x="30352" y="194056"/>
                </a:lnTo>
                <a:lnTo>
                  <a:pt x="55879" y="236981"/>
                </a:lnTo>
                <a:lnTo>
                  <a:pt x="83058" y="254507"/>
                </a:lnTo>
                <a:lnTo>
                  <a:pt x="100584" y="254507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4" name="CustomShape 1192"/>
          <p:cNvSpPr/>
          <p:nvPr/>
        </p:nvSpPr>
        <p:spPr>
          <a:xfrm>
            <a:off x="6832800" y="5223600"/>
            <a:ext cx="104760" cy="159480"/>
          </a:xfrm>
          <a:custGeom>
            <a:avLst/>
            <a:gdLst/>
            <a:ahLst/>
            <a:rect l="l" t="t" r="r" b="b"/>
            <a:pathLst>
              <a:path w="105409" h="160020">
                <a:moveTo>
                  <a:pt x="105155" y="0"/>
                </a:moveTo>
                <a:lnTo>
                  <a:pt x="87629" y="55498"/>
                </a:lnTo>
                <a:lnTo>
                  <a:pt x="52577" y="107695"/>
                </a:lnTo>
                <a:lnTo>
                  <a:pt x="17525" y="147319"/>
                </a:lnTo>
                <a:lnTo>
                  <a:pt x="0" y="160019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5" name="CustomShape 1193"/>
          <p:cNvSpPr/>
          <p:nvPr/>
        </p:nvSpPr>
        <p:spPr>
          <a:xfrm>
            <a:off x="6941160" y="4874400"/>
            <a:ext cx="147240" cy="188640"/>
          </a:xfrm>
          <a:custGeom>
            <a:avLst/>
            <a:gdLst/>
            <a:ahLst/>
            <a:rect l="l" t="t" r="r" b="b"/>
            <a:pathLst>
              <a:path w="147954" h="189229">
                <a:moveTo>
                  <a:pt x="0" y="0"/>
                </a:moveTo>
                <a:lnTo>
                  <a:pt x="14350" y="65150"/>
                </a:lnTo>
                <a:lnTo>
                  <a:pt x="44450" y="125475"/>
                </a:lnTo>
                <a:lnTo>
                  <a:pt x="92201" y="173100"/>
                </a:lnTo>
                <a:lnTo>
                  <a:pt x="135127" y="188975"/>
                </a:lnTo>
                <a:lnTo>
                  <a:pt x="147827" y="188975"/>
                </a:lnTo>
              </a:path>
            </a:pathLst>
          </a:custGeom>
          <a:noFill/>
          <a:ln w="7560">
            <a:solidFill>
              <a:srgbClr val="2a28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6" name="CustomShape 1194"/>
          <p:cNvSpPr/>
          <p:nvPr/>
        </p:nvSpPr>
        <p:spPr>
          <a:xfrm>
            <a:off x="7005960" y="3581280"/>
            <a:ext cx="180720" cy="966960"/>
          </a:xfrm>
          <a:custGeom>
            <a:avLst/>
            <a:gdLst/>
            <a:ahLst/>
            <a:rect l="l" t="t" r="r" b="b"/>
            <a:pathLst>
              <a:path w="181609" h="967739">
                <a:moveTo>
                  <a:pt x="0" y="967739"/>
                </a:moveTo>
                <a:lnTo>
                  <a:pt x="181355" y="967739"/>
                </a:lnTo>
                <a:lnTo>
                  <a:pt x="181355" y="0"/>
                </a:lnTo>
                <a:lnTo>
                  <a:pt x="0" y="0"/>
                </a:lnTo>
                <a:lnTo>
                  <a:pt x="0" y="9677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7" name="CustomShape 1195"/>
          <p:cNvSpPr/>
          <p:nvPr/>
        </p:nvSpPr>
        <p:spPr>
          <a:xfrm>
            <a:off x="7057800" y="4358520"/>
            <a:ext cx="90720" cy="108000"/>
          </a:xfrm>
          <a:custGeom>
            <a:avLst/>
            <a:gdLst/>
            <a:ahLst/>
            <a:rect l="l" t="t" r="r" b="b"/>
            <a:pathLst>
              <a:path w="91440" h="108585">
                <a:moveTo>
                  <a:pt x="51307" y="0"/>
                </a:moveTo>
                <a:lnTo>
                  <a:pt x="38480" y="0"/>
                </a:lnTo>
                <a:lnTo>
                  <a:pt x="0" y="108204"/>
                </a:lnTo>
                <a:lnTo>
                  <a:pt x="17652" y="108204"/>
                </a:lnTo>
                <a:lnTo>
                  <a:pt x="43306" y="22225"/>
                </a:lnTo>
                <a:lnTo>
                  <a:pt x="59551" y="22225"/>
                </a:lnTo>
                <a:lnTo>
                  <a:pt x="51307" y="0"/>
                </a:lnTo>
                <a:close/>
                <a:moveTo>
                  <a:pt x="59551" y="22225"/>
                </a:moveTo>
                <a:lnTo>
                  <a:pt x="43306" y="22225"/>
                </a:lnTo>
                <a:lnTo>
                  <a:pt x="73786" y="108204"/>
                </a:lnTo>
                <a:lnTo>
                  <a:pt x="91439" y="108204"/>
                </a:lnTo>
                <a:lnTo>
                  <a:pt x="59551" y="22225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8" name="CustomShape 1196"/>
          <p:cNvSpPr/>
          <p:nvPr/>
        </p:nvSpPr>
        <p:spPr>
          <a:xfrm>
            <a:off x="7036200" y="4183200"/>
            <a:ext cx="116640" cy="84960"/>
          </a:xfrm>
          <a:custGeom>
            <a:avLst/>
            <a:gdLst/>
            <a:ahLst/>
            <a:rect l="l" t="t" r="r" b="b"/>
            <a:pathLst>
              <a:path w="117475" h="85725">
                <a:moveTo>
                  <a:pt x="42799" y="0"/>
                </a:moveTo>
                <a:lnTo>
                  <a:pt x="22225" y="0"/>
                </a:lnTo>
                <a:lnTo>
                  <a:pt x="9525" y="7874"/>
                </a:lnTo>
                <a:lnTo>
                  <a:pt x="0" y="25273"/>
                </a:lnTo>
                <a:lnTo>
                  <a:pt x="0" y="60071"/>
                </a:lnTo>
                <a:lnTo>
                  <a:pt x="9525" y="72644"/>
                </a:lnTo>
                <a:lnTo>
                  <a:pt x="22225" y="80645"/>
                </a:lnTo>
                <a:lnTo>
                  <a:pt x="39624" y="85344"/>
                </a:lnTo>
                <a:lnTo>
                  <a:pt x="39624" y="60071"/>
                </a:lnTo>
                <a:lnTo>
                  <a:pt x="34925" y="60071"/>
                </a:lnTo>
                <a:lnTo>
                  <a:pt x="30099" y="55372"/>
                </a:lnTo>
                <a:lnTo>
                  <a:pt x="22225" y="55372"/>
                </a:lnTo>
                <a:lnTo>
                  <a:pt x="22225" y="45847"/>
                </a:lnTo>
                <a:lnTo>
                  <a:pt x="17399" y="42672"/>
                </a:lnTo>
                <a:lnTo>
                  <a:pt x="22225" y="33147"/>
                </a:lnTo>
                <a:lnTo>
                  <a:pt x="22225" y="29972"/>
                </a:lnTo>
                <a:lnTo>
                  <a:pt x="26924" y="25273"/>
                </a:lnTo>
                <a:lnTo>
                  <a:pt x="72259" y="25273"/>
                </a:lnTo>
                <a:lnTo>
                  <a:pt x="65024" y="15748"/>
                </a:lnTo>
                <a:lnTo>
                  <a:pt x="57150" y="7874"/>
                </a:lnTo>
                <a:lnTo>
                  <a:pt x="47625" y="3175"/>
                </a:lnTo>
                <a:lnTo>
                  <a:pt x="42799" y="0"/>
                </a:lnTo>
                <a:close/>
                <a:moveTo>
                  <a:pt x="72259" y="25273"/>
                </a:moveTo>
                <a:lnTo>
                  <a:pt x="39624" y="25273"/>
                </a:lnTo>
                <a:lnTo>
                  <a:pt x="42799" y="29972"/>
                </a:lnTo>
                <a:lnTo>
                  <a:pt x="47625" y="33147"/>
                </a:lnTo>
                <a:lnTo>
                  <a:pt x="57150" y="37973"/>
                </a:lnTo>
                <a:lnTo>
                  <a:pt x="95123" y="85344"/>
                </a:lnTo>
                <a:lnTo>
                  <a:pt x="117348" y="85344"/>
                </a:lnTo>
                <a:lnTo>
                  <a:pt x="117348" y="55372"/>
                </a:lnTo>
                <a:lnTo>
                  <a:pt x="95123" y="55372"/>
                </a:lnTo>
                <a:lnTo>
                  <a:pt x="72259" y="25273"/>
                </a:lnTo>
                <a:close/>
                <a:moveTo>
                  <a:pt x="117348" y="0"/>
                </a:moveTo>
                <a:lnTo>
                  <a:pt x="95123" y="0"/>
                </a:lnTo>
                <a:lnTo>
                  <a:pt x="95123" y="55372"/>
                </a:lnTo>
                <a:lnTo>
                  <a:pt x="117348" y="55372"/>
                </a:lnTo>
                <a:lnTo>
                  <a:pt x="117348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9" name="CustomShape 1197"/>
          <p:cNvSpPr/>
          <p:nvPr/>
        </p:nvSpPr>
        <p:spPr>
          <a:xfrm>
            <a:off x="7130880" y="4129920"/>
            <a:ext cx="39240" cy="20880"/>
          </a:xfrm>
          <a:custGeom>
            <a:avLst/>
            <a:gdLst/>
            <a:ahLst/>
            <a:rect l="l" t="t" r="r" b="b"/>
            <a:pathLst>
              <a:path w="40004" h="21589">
                <a:moveTo>
                  <a:pt x="30099" y="0"/>
                </a:moveTo>
                <a:lnTo>
                  <a:pt x="0" y="0"/>
                </a:lnTo>
                <a:lnTo>
                  <a:pt x="0" y="21336"/>
                </a:lnTo>
                <a:lnTo>
                  <a:pt x="22225" y="21336"/>
                </a:lnTo>
                <a:lnTo>
                  <a:pt x="22225" y="18034"/>
                </a:lnTo>
                <a:lnTo>
                  <a:pt x="39624" y="18034"/>
                </a:lnTo>
                <a:lnTo>
                  <a:pt x="39624" y="13081"/>
                </a:lnTo>
                <a:lnTo>
                  <a:pt x="34925" y="4953"/>
                </a:lnTo>
                <a:lnTo>
                  <a:pt x="30099" y="0"/>
                </a:lnTo>
                <a:close/>
                <a:moveTo>
                  <a:pt x="39624" y="18034"/>
                </a:moveTo>
                <a:lnTo>
                  <a:pt x="25400" y="18034"/>
                </a:lnTo>
                <a:lnTo>
                  <a:pt x="25400" y="21336"/>
                </a:lnTo>
                <a:lnTo>
                  <a:pt x="39624" y="21336"/>
                </a:lnTo>
                <a:lnTo>
                  <a:pt x="39624" y="18034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0" name="CustomShape 1198"/>
          <p:cNvSpPr/>
          <p:nvPr/>
        </p:nvSpPr>
        <p:spPr>
          <a:xfrm>
            <a:off x="7036200" y="4012560"/>
            <a:ext cx="116640" cy="95760"/>
          </a:xfrm>
          <a:custGeom>
            <a:avLst/>
            <a:gdLst/>
            <a:ahLst/>
            <a:rect l="l" t="t" r="r" b="b"/>
            <a:pathLst>
              <a:path w="117475" h="96520">
                <a:moveTo>
                  <a:pt x="112649" y="27177"/>
                </a:moveTo>
                <a:lnTo>
                  <a:pt x="82423" y="27177"/>
                </a:lnTo>
                <a:lnTo>
                  <a:pt x="90424" y="30352"/>
                </a:lnTo>
                <a:lnTo>
                  <a:pt x="95123" y="40004"/>
                </a:lnTo>
                <a:lnTo>
                  <a:pt x="95123" y="57657"/>
                </a:lnTo>
                <a:lnTo>
                  <a:pt x="90424" y="62356"/>
                </a:lnTo>
                <a:lnTo>
                  <a:pt x="87249" y="65658"/>
                </a:lnTo>
                <a:lnTo>
                  <a:pt x="77724" y="70357"/>
                </a:lnTo>
                <a:lnTo>
                  <a:pt x="77724" y="96011"/>
                </a:lnTo>
                <a:lnTo>
                  <a:pt x="95123" y="92836"/>
                </a:lnTo>
                <a:lnTo>
                  <a:pt x="107823" y="78358"/>
                </a:lnTo>
                <a:lnTo>
                  <a:pt x="117348" y="65658"/>
                </a:lnTo>
                <a:lnTo>
                  <a:pt x="117348" y="35178"/>
                </a:lnTo>
                <a:lnTo>
                  <a:pt x="112649" y="27177"/>
                </a:lnTo>
                <a:close/>
                <a:moveTo>
                  <a:pt x="22225" y="14350"/>
                </a:moveTo>
                <a:lnTo>
                  <a:pt x="0" y="14350"/>
                </a:lnTo>
                <a:lnTo>
                  <a:pt x="0" y="75183"/>
                </a:lnTo>
                <a:lnTo>
                  <a:pt x="60198" y="88010"/>
                </a:lnTo>
                <a:lnTo>
                  <a:pt x="65024" y="65658"/>
                </a:lnTo>
                <a:lnTo>
                  <a:pt x="60198" y="62356"/>
                </a:lnTo>
                <a:lnTo>
                  <a:pt x="39624" y="62356"/>
                </a:lnTo>
                <a:lnTo>
                  <a:pt x="22225" y="57657"/>
                </a:lnTo>
                <a:lnTo>
                  <a:pt x="22225" y="14350"/>
                </a:lnTo>
                <a:close/>
                <a:moveTo>
                  <a:pt x="90424" y="0"/>
                </a:moveTo>
                <a:lnTo>
                  <a:pt x="60198" y="0"/>
                </a:lnTo>
                <a:lnTo>
                  <a:pt x="47625" y="14350"/>
                </a:lnTo>
                <a:lnTo>
                  <a:pt x="39624" y="27177"/>
                </a:lnTo>
                <a:lnTo>
                  <a:pt x="34925" y="44830"/>
                </a:lnTo>
                <a:lnTo>
                  <a:pt x="34925" y="48005"/>
                </a:lnTo>
                <a:lnTo>
                  <a:pt x="39624" y="52831"/>
                </a:lnTo>
                <a:lnTo>
                  <a:pt x="39624" y="62356"/>
                </a:lnTo>
                <a:lnTo>
                  <a:pt x="57150" y="62356"/>
                </a:lnTo>
                <a:lnTo>
                  <a:pt x="57150" y="40004"/>
                </a:lnTo>
                <a:lnTo>
                  <a:pt x="60198" y="30352"/>
                </a:lnTo>
                <a:lnTo>
                  <a:pt x="69723" y="27177"/>
                </a:lnTo>
                <a:lnTo>
                  <a:pt x="112649" y="27177"/>
                </a:lnTo>
                <a:lnTo>
                  <a:pt x="107823" y="17652"/>
                </a:lnTo>
                <a:lnTo>
                  <a:pt x="104648" y="9651"/>
                </a:lnTo>
                <a:lnTo>
                  <a:pt x="95123" y="4825"/>
                </a:lnTo>
                <a:lnTo>
                  <a:pt x="90424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1" name="CustomShape 1199"/>
          <p:cNvSpPr/>
          <p:nvPr/>
        </p:nvSpPr>
        <p:spPr>
          <a:xfrm>
            <a:off x="7036200" y="3901320"/>
            <a:ext cx="116640" cy="95760"/>
          </a:xfrm>
          <a:custGeom>
            <a:avLst/>
            <a:gdLst/>
            <a:ahLst/>
            <a:rect l="l" t="t" r="r" b="b"/>
            <a:pathLst>
              <a:path w="117475" h="96520">
                <a:moveTo>
                  <a:pt x="90424" y="91186"/>
                </a:moveTo>
                <a:lnTo>
                  <a:pt x="26924" y="91186"/>
                </a:lnTo>
                <a:lnTo>
                  <a:pt x="30099" y="96012"/>
                </a:lnTo>
                <a:lnTo>
                  <a:pt x="82423" y="96012"/>
                </a:lnTo>
                <a:lnTo>
                  <a:pt x="90424" y="91186"/>
                </a:lnTo>
                <a:close/>
                <a:moveTo>
                  <a:pt x="90424" y="0"/>
                </a:moveTo>
                <a:lnTo>
                  <a:pt x="26924" y="0"/>
                </a:lnTo>
                <a:lnTo>
                  <a:pt x="17399" y="3175"/>
                </a:lnTo>
                <a:lnTo>
                  <a:pt x="12700" y="8001"/>
                </a:lnTo>
                <a:lnTo>
                  <a:pt x="9525" y="17653"/>
                </a:lnTo>
                <a:lnTo>
                  <a:pt x="0" y="25654"/>
                </a:lnTo>
                <a:lnTo>
                  <a:pt x="0" y="68834"/>
                </a:lnTo>
                <a:lnTo>
                  <a:pt x="9525" y="78359"/>
                </a:lnTo>
                <a:lnTo>
                  <a:pt x="12700" y="86360"/>
                </a:lnTo>
                <a:lnTo>
                  <a:pt x="17399" y="91186"/>
                </a:lnTo>
                <a:lnTo>
                  <a:pt x="95123" y="91186"/>
                </a:lnTo>
                <a:lnTo>
                  <a:pt x="99949" y="86360"/>
                </a:lnTo>
                <a:lnTo>
                  <a:pt x="107823" y="78359"/>
                </a:lnTo>
                <a:lnTo>
                  <a:pt x="112649" y="68834"/>
                </a:lnTo>
                <a:lnTo>
                  <a:pt x="39624" y="68834"/>
                </a:lnTo>
                <a:lnTo>
                  <a:pt x="30099" y="65659"/>
                </a:lnTo>
                <a:lnTo>
                  <a:pt x="26924" y="65659"/>
                </a:lnTo>
                <a:lnTo>
                  <a:pt x="22225" y="56007"/>
                </a:lnTo>
                <a:lnTo>
                  <a:pt x="17399" y="48006"/>
                </a:lnTo>
                <a:lnTo>
                  <a:pt x="17399" y="43180"/>
                </a:lnTo>
                <a:lnTo>
                  <a:pt x="22225" y="33655"/>
                </a:lnTo>
                <a:lnTo>
                  <a:pt x="22225" y="30353"/>
                </a:lnTo>
                <a:lnTo>
                  <a:pt x="26924" y="30353"/>
                </a:lnTo>
                <a:lnTo>
                  <a:pt x="30099" y="25654"/>
                </a:lnTo>
                <a:lnTo>
                  <a:pt x="112649" y="25654"/>
                </a:lnTo>
                <a:lnTo>
                  <a:pt x="107823" y="17653"/>
                </a:lnTo>
                <a:lnTo>
                  <a:pt x="104648" y="8001"/>
                </a:lnTo>
                <a:lnTo>
                  <a:pt x="95123" y="3175"/>
                </a:lnTo>
                <a:lnTo>
                  <a:pt x="90424" y="0"/>
                </a:lnTo>
                <a:close/>
                <a:moveTo>
                  <a:pt x="112649" y="25654"/>
                </a:moveTo>
                <a:lnTo>
                  <a:pt x="82423" y="25654"/>
                </a:lnTo>
                <a:lnTo>
                  <a:pt x="90424" y="30353"/>
                </a:lnTo>
                <a:lnTo>
                  <a:pt x="95123" y="38354"/>
                </a:lnTo>
                <a:lnTo>
                  <a:pt x="95123" y="56007"/>
                </a:lnTo>
                <a:lnTo>
                  <a:pt x="90424" y="65659"/>
                </a:lnTo>
                <a:lnTo>
                  <a:pt x="87249" y="65659"/>
                </a:lnTo>
                <a:lnTo>
                  <a:pt x="72898" y="68834"/>
                </a:lnTo>
                <a:lnTo>
                  <a:pt x="112649" y="68834"/>
                </a:lnTo>
                <a:lnTo>
                  <a:pt x="117348" y="60833"/>
                </a:lnTo>
                <a:lnTo>
                  <a:pt x="117348" y="33655"/>
                </a:lnTo>
                <a:lnTo>
                  <a:pt x="112649" y="25654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2" name="CustomShape 1200"/>
          <p:cNvSpPr/>
          <p:nvPr/>
        </p:nvSpPr>
        <p:spPr>
          <a:xfrm>
            <a:off x="7062120" y="3672720"/>
            <a:ext cx="90720" cy="153720"/>
          </a:xfrm>
          <a:custGeom>
            <a:avLst/>
            <a:gdLst/>
            <a:ahLst/>
            <a:rect l="l" t="t" r="r" b="b"/>
            <a:pathLst>
              <a:path w="91440" h="154304">
                <a:moveTo>
                  <a:pt x="91439" y="133350"/>
                </a:moveTo>
                <a:lnTo>
                  <a:pt x="3175" y="133350"/>
                </a:lnTo>
                <a:lnTo>
                  <a:pt x="3175" y="153924"/>
                </a:lnTo>
                <a:lnTo>
                  <a:pt x="91439" y="153924"/>
                </a:lnTo>
                <a:lnTo>
                  <a:pt x="91439" y="133350"/>
                </a:lnTo>
                <a:close/>
                <a:moveTo>
                  <a:pt x="91439" y="0"/>
                </a:moveTo>
                <a:lnTo>
                  <a:pt x="20827" y="0"/>
                </a:lnTo>
                <a:lnTo>
                  <a:pt x="8000" y="7874"/>
                </a:lnTo>
                <a:lnTo>
                  <a:pt x="3175" y="20574"/>
                </a:lnTo>
                <a:lnTo>
                  <a:pt x="0" y="38100"/>
                </a:lnTo>
                <a:lnTo>
                  <a:pt x="0" y="45974"/>
                </a:lnTo>
                <a:lnTo>
                  <a:pt x="3175" y="55499"/>
                </a:lnTo>
                <a:lnTo>
                  <a:pt x="8000" y="60325"/>
                </a:lnTo>
                <a:lnTo>
                  <a:pt x="16001" y="68199"/>
                </a:lnTo>
                <a:lnTo>
                  <a:pt x="8000" y="73025"/>
                </a:lnTo>
                <a:lnTo>
                  <a:pt x="3175" y="80899"/>
                </a:lnTo>
                <a:lnTo>
                  <a:pt x="0" y="93599"/>
                </a:lnTo>
                <a:lnTo>
                  <a:pt x="0" y="111125"/>
                </a:lnTo>
                <a:lnTo>
                  <a:pt x="3175" y="120650"/>
                </a:lnTo>
                <a:lnTo>
                  <a:pt x="8000" y="123825"/>
                </a:lnTo>
                <a:lnTo>
                  <a:pt x="12826" y="133350"/>
                </a:lnTo>
                <a:lnTo>
                  <a:pt x="51307" y="133350"/>
                </a:lnTo>
                <a:lnTo>
                  <a:pt x="25653" y="123825"/>
                </a:lnTo>
                <a:lnTo>
                  <a:pt x="20827" y="120650"/>
                </a:lnTo>
                <a:lnTo>
                  <a:pt x="20827" y="98425"/>
                </a:lnTo>
                <a:lnTo>
                  <a:pt x="25653" y="93599"/>
                </a:lnTo>
                <a:lnTo>
                  <a:pt x="33654" y="90424"/>
                </a:lnTo>
                <a:lnTo>
                  <a:pt x="91439" y="90424"/>
                </a:lnTo>
                <a:lnTo>
                  <a:pt x="91439" y="63500"/>
                </a:lnTo>
                <a:lnTo>
                  <a:pt x="38480" y="63500"/>
                </a:lnTo>
                <a:lnTo>
                  <a:pt x="25653" y="60325"/>
                </a:lnTo>
                <a:lnTo>
                  <a:pt x="20827" y="50800"/>
                </a:lnTo>
                <a:lnTo>
                  <a:pt x="20827" y="33274"/>
                </a:lnTo>
                <a:lnTo>
                  <a:pt x="25653" y="25400"/>
                </a:lnTo>
                <a:lnTo>
                  <a:pt x="33654" y="25400"/>
                </a:lnTo>
                <a:lnTo>
                  <a:pt x="51307" y="20574"/>
                </a:lnTo>
                <a:lnTo>
                  <a:pt x="91439" y="20574"/>
                </a:lnTo>
                <a:lnTo>
                  <a:pt x="91439" y="0"/>
                </a:lnTo>
                <a:close/>
              </a:path>
            </a:pathLst>
          </a:custGeom>
          <a:solidFill>
            <a:srgbClr val="2a28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3" name="CustomShape 1201"/>
          <p:cNvSpPr/>
          <p:nvPr/>
        </p:nvSpPr>
        <p:spPr>
          <a:xfrm>
            <a:off x="156960" y="1682640"/>
            <a:ext cx="732240" cy="12474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4" name="CustomShape 1202"/>
          <p:cNvSpPr/>
          <p:nvPr/>
        </p:nvSpPr>
        <p:spPr>
          <a:xfrm>
            <a:off x="5640480" y="4893480"/>
            <a:ext cx="393120" cy="488880"/>
          </a:xfrm>
          <a:custGeom>
            <a:avLst/>
            <a:gdLst/>
            <a:ahLst/>
            <a:rect l="l" t="t" r="r" b="b"/>
            <a:pathLst>
              <a:path w="393700" h="489585">
                <a:moveTo>
                  <a:pt x="358266" y="0"/>
                </a:moveTo>
                <a:lnTo>
                  <a:pt x="328167" y="69850"/>
                </a:lnTo>
                <a:lnTo>
                  <a:pt x="298068" y="135000"/>
                </a:lnTo>
                <a:lnTo>
                  <a:pt x="263143" y="195325"/>
                </a:lnTo>
                <a:lnTo>
                  <a:pt x="225171" y="250952"/>
                </a:lnTo>
                <a:lnTo>
                  <a:pt x="202946" y="273177"/>
                </a:lnTo>
                <a:lnTo>
                  <a:pt x="182372" y="298577"/>
                </a:lnTo>
                <a:lnTo>
                  <a:pt x="155321" y="320802"/>
                </a:lnTo>
                <a:lnTo>
                  <a:pt x="130048" y="338328"/>
                </a:lnTo>
                <a:lnTo>
                  <a:pt x="104648" y="354203"/>
                </a:lnTo>
                <a:lnTo>
                  <a:pt x="69723" y="368554"/>
                </a:lnTo>
                <a:lnTo>
                  <a:pt x="39624" y="381254"/>
                </a:lnTo>
                <a:lnTo>
                  <a:pt x="0" y="393954"/>
                </a:lnTo>
                <a:lnTo>
                  <a:pt x="91948" y="411353"/>
                </a:lnTo>
                <a:lnTo>
                  <a:pt x="104648" y="489204"/>
                </a:lnTo>
                <a:lnTo>
                  <a:pt x="155321" y="462153"/>
                </a:lnTo>
                <a:lnTo>
                  <a:pt x="199771" y="428879"/>
                </a:lnTo>
                <a:lnTo>
                  <a:pt x="237871" y="384429"/>
                </a:lnTo>
                <a:lnTo>
                  <a:pt x="259968" y="358902"/>
                </a:lnTo>
                <a:lnTo>
                  <a:pt x="307593" y="273177"/>
                </a:lnTo>
                <a:lnTo>
                  <a:pt x="337692" y="198500"/>
                </a:lnTo>
                <a:lnTo>
                  <a:pt x="367791" y="122300"/>
                </a:lnTo>
                <a:lnTo>
                  <a:pt x="393191" y="34925"/>
                </a:lnTo>
                <a:lnTo>
                  <a:pt x="358266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5" name="CustomShape 1203"/>
          <p:cNvSpPr/>
          <p:nvPr/>
        </p:nvSpPr>
        <p:spPr>
          <a:xfrm>
            <a:off x="5896440" y="4821840"/>
            <a:ext cx="185400" cy="172080"/>
          </a:xfrm>
          <a:custGeom>
            <a:avLst/>
            <a:gdLst/>
            <a:ahLst/>
            <a:rect l="l" t="t" r="r" b="b"/>
            <a:pathLst>
              <a:path w="186054" h="172720">
                <a:moveTo>
                  <a:pt x="125603" y="0"/>
                </a:moveTo>
                <a:lnTo>
                  <a:pt x="0" y="150113"/>
                </a:lnTo>
                <a:lnTo>
                  <a:pt x="185928" y="172212"/>
                </a:lnTo>
                <a:lnTo>
                  <a:pt x="125603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6" name="CustomShape 1204"/>
          <p:cNvSpPr/>
          <p:nvPr/>
        </p:nvSpPr>
        <p:spPr>
          <a:xfrm>
            <a:off x="4613040" y="4398120"/>
            <a:ext cx="331920" cy="522360"/>
          </a:xfrm>
          <a:custGeom>
            <a:avLst/>
            <a:gdLst/>
            <a:ahLst/>
            <a:rect l="l" t="t" r="r" b="b"/>
            <a:pathLst>
              <a:path w="332739" h="523239">
                <a:moveTo>
                  <a:pt x="294131" y="0"/>
                </a:moveTo>
                <a:lnTo>
                  <a:pt x="271779" y="73025"/>
                </a:lnTo>
                <a:lnTo>
                  <a:pt x="251205" y="141350"/>
                </a:lnTo>
                <a:lnTo>
                  <a:pt x="228853" y="206502"/>
                </a:lnTo>
                <a:lnTo>
                  <a:pt x="198754" y="266954"/>
                </a:lnTo>
                <a:lnTo>
                  <a:pt x="181228" y="293878"/>
                </a:lnTo>
                <a:lnTo>
                  <a:pt x="163702" y="324104"/>
                </a:lnTo>
                <a:lnTo>
                  <a:pt x="143128" y="344805"/>
                </a:lnTo>
                <a:lnTo>
                  <a:pt x="116077" y="367030"/>
                </a:lnTo>
                <a:lnTo>
                  <a:pt x="90550" y="387731"/>
                </a:lnTo>
                <a:lnTo>
                  <a:pt x="65150" y="409956"/>
                </a:lnTo>
                <a:lnTo>
                  <a:pt x="34925" y="427355"/>
                </a:lnTo>
                <a:lnTo>
                  <a:pt x="0" y="440055"/>
                </a:lnTo>
                <a:lnTo>
                  <a:pt x="90550" y="444881"/>
                </a:lnTo>
                <a:lnTo>
                  <a:pt x="112902" y="522731"/>
                </a:lnTo>
                <a:lnTo>
                  <a:pt x="138302" y="505206"/>
                </a:lnTo>
                <a:lnTo>
                  <a:pt x="160527" y="487806"/>
                </a:lnTo>
                <a:lnTo>
                  <a:pt x="181228" y="470281"/>
                </a:lnTo>
                <a:lnTo>
                  <a:pt x="198754" y="448056"/>
                </a:lnTo>
                <a:lnTo>
                  <a:pt x="216153" y="422656"/>
                </a:lnTo>
                <a:lnTo>
                  <a:pt x="233679" y="397256"/>
                </a:lnTo>
                <a:lnTo>
                  <a:pt x="259079" y="339979"/>
                </a:lnTo>
                <a:lnTo>
                  <a:pt x="284479" y="276479"/>
                </a:lnTo>
                <a:lnTo>
                  <a:pt x="302005" y="201803"/>
                </a:lnTo>
                <a:lnTo>
                  <a:pt x="319531" y="120777"/>
                </a:lnTo>
                <a:lnTo>
                  <a:pt x="332231" y="30225"/>
                </a:lnTo>
                <a:lnTo>
                  <a:pt x="314705" y="15875"/>
                </a:lnTo>
                <a:lnTo>
                  <a:pt x="294131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7" name="CustomShape 1205"/>
          <p:cNvSpPr/>
          <p:nvPr/>
        </p:nvSpPr>
        <p:spPr>
          <a:xfrm>
            <a:off x="4815720" y="4325040"/>
            <a:ext cx="185400" cy="167040"/>
          </a:xfrm>
          <a:custGeom>
            <a:avLst/>
            <a:gdLst/>
            <a:ahLst/>
            <a:rect l="l" t="t" r="r" b="b"/>
            <a:pathLst>
              <a:path w="186054" h="167639">
                <a:moveTo>
                  <a:pt x="98551" y="0"/>
                </a:moveTo>
                <a:lnTo>
                  <a:pt x="0" y="167639"/>
                </a:lnTo>
                <a:lnTo>
                  <a:pt x="185927" y="159765"/>
                </a:lnTo>
                <a:lnTo>
                  <a:pt x="98551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8" name="CustomShape 1206"/>
          <p:cNvSpPr/>
          <p:nvPr/>
        </p:nvSpPr>
        <p:spPr>
          <a:xfrm>
            <a:off x="4898160" y="4384440"/>
            <a:ext cx="331920" cy="523800"/>
          </a:xfrm>
          <a:custGeom>
            <a:avLst/>
            <a:gdLst/>
            <a:ahLst/>
            <a:rect l="l" t="t" r="r" b="b"/>
            <a:pathLst>
              <a:path w="332739" h="524510">
                <a:moveTo>
                  <a:pt x="292735" y="0"/>
                </a:moveTo>
                <a:lnTo>
                  <a:pt x="272161" y="74675"/>
                </a:lnTo>
                <a:lnTo>
                  <a:pt x="249936" y="143001"/>
                </a:lnTo>
                <a:lnTo>
                  <a:pt x="229362" y="208152"/>
                </a:lnTo>
                <a:lnTo>
                  <a:pt x="199389" y="268477"/>
                </a:lnTo>
                <a:lnTo>
                  <a:pt x="181990" y="293877"/>
                </a:lnTo>
                <a:lnTo>
                  <a:pt x="159765" y="320928"/>
                </a:lnTo>
                <a:lnTo>
                  <a:pt x="142366" y="346328"/>
                </a:lnTo>
                <a:lnTo>
                  <a:pt x="117093" y="368553"/>
                </a:lnTo>
                <a:lnTo>
                  <a:pt x="64897" y="411479"/>
                </a:lnTo>
                <a:lnTo>
                  <a:pt x="34798" y="428878"/>
                </a:lnTo>
                <a:lnTo>
                  <a:pt x="0" y="441706"/>
                </a:lnTo>
                <a:lnTo>
                  <a:pt x="91821" y="446404"/>
                </a:lnTo>
                <a:lnTo>
                  <a:pt x="112267" y="524256"/>
                </a:lnTo>
                <a:lnTo>
                  <a:pt x="137667" y="506729"/>
                </a:lnTo>
                <a:lnTo>
                  <a:pt x="181990" y="471804"/>
                </a:lnTo>
                <a:lnTo>
                  <a:pt x="199389" y="449579"/>
                </a:lnTo>
                <a:lnTo>
                  <a:pt x="215137" y="424179"/>
                </a:lnTo>
                <a:lnTo>
                  <a:pt x="232537" y="398779"/>
                </a:lnTo>
                <a:lnTo>
                  <a:pt x="259461" y="341502"/>
                </a:lnTo>
                <a:lnTo>
                  <a:pt x="284734" y="276478"/>
                </a:lnTo>
                <a:lnTo>
                  <a:pt x="302133" y="203326"/>
                </a:lnTo>
                <a:lnTo>
                  <a:pt x="319531" y="122300"/>
                </a:lnTo>
                <a:lnTo>
                  <a:pt x="332231" y="30225"/>
                </a:lnTo>
                <a:lnTo>
                  <a:pt x="314833" y="14350"/>
                </a:lnTo>
                <a:lnTo>
                  <a:pt x="292735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9" name="CustomShape 1207"/>
          <p:cNvSpPr/>
          <p:nvPr/>
        </p:nvSpPr>
        <p:spPr>
          <a:xfrm>
            <a:off x="5100840" y="4311360"/>
            <a:ext cx="185400" cy="168840"/>
          </a:xfrm>
          <a:custGeom>
            <a:avLst/>
            <a:gdLst/>
            <a:ahLst/>
            <a:rect l="l" t="t" r="r" b="b"/>
            <a:pathLst>
              <a:path w="186054" h="169545">
                <a:moveTo>
                  <a:pt x="100075" y="0"/>
                </a:moveTo>
                <a:lnTo>
                  <a:pt x="0" y="169163"/>
                </a:lnTo>
                <a:lnTo>
                  <a:pt x="185927" y="161162"/>
                </a:lnTo>
                <a:lnTo>
                  <a:pt x="100075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0" name="CustomShape 1208"/>
          <p:cNvSpPr/>
          <p:nvPr/>
        </p:nvSpPr>
        <p:spPr>
          <a:xfrm>
            <a:off x="5221080" y="4384440"/>
            <a:ext cx="337680" cy="523800"/>
          </a:xfrm>
          <a:custGeom>
            <a:avLst/>
            <a:gdLst/>
            <a:ahLst/>
            <a:rect l="l" t="t" r="r" b="b"/>
            <a:pathLst>
              <a:path w="338454" h="524510">
                <a:moveTo>
                  <a:pt x="295401" y="0"/>
                </a:moveTo>
                <a:lnTo>
                  <a:pt x="278002" y="74675"/>
                </a:lnTo>
                <a:lnTo>
                  <a:pt x="255777" y="143001"/>
                </a:lnTo>
                <a:lnTo>
                  <a:pt x="230377" y="208152"/>
                </a:lnTo>
                <a:lnTo>
                  <a:pt x="200151" y="268477"/>
                </a:lnTo>
                <a:lnTo>
                  <a:pt x="182625" y="293877"/>
                </a:lnTo>
                <a:lnTo>
                  <a:pt x="165226" y="320928"/>
                </a:lnTo>
                <a:lnTo>
                  <a:pt x="122300" y="368553"/>
                </a:lnTo>
                <a:lnTo>
                  <a:pt x="65150" y="411479"/>
                </a:lnTo>
                <a:lnTo>
                  <a:pt x="0" y="441706"/>
                </a:lnTo>
                <a:lnTo>
                  <a:pt x="92075" y="446404"/>
                </a:lnTo>
                <a:lnTo>
                  <a:pt x="112775" y="524256"/>
                </a:lnTo>
                <a:lnTo>
                  <a:pt x="139826" y="506729"/>
                </a:lnTo>
                <a:lnTo>
                  <a:pt x="160400" y="489331"/>
                </a:lnTo>
                <a:lnTo>
                  <a:pt x="182625" y="471804"/>
                </a:lnTo>
                <a:lnTo>
                  <a:pt x="217550" y="424179"/>
                </a:lnTo>
                <a:lnTo>
                  <a:pt x="263651" y="341502"/>
                </a:lnTo>
                <a:lnTo>
                  <a:pt x="285876" y="276478"/>
                </a:lnTo>
                <a:lnTo>
                  <a:pt x="308101" y="203326"/>
                </a:lnTo>
                <a:lnTo>
                  <a:pt x="320801" y="122300"/>
                </a:lnTo>
                <a:lnTo>
                  <a:pt x="338327" y="30225"/>
                </a:lnTo>
                <a:lnTo>
                  <a:pt x="316102" y="14350"/>
                </a:lnTo>
                <a:lnTo>
                  <a:pt x="295401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1" name="CustomShape 1209"/>
          <p:cNvSpPr/>
          <p:nvPr/>
        </p:nvSpPr>
        <p:spPr>
          <a:xfrm>
            <a:off x="5423760" y="4311360"/>
            <a:ext cx="185400" cy="168840"/>
          </a:xfrm>
          <a:custGeom>
            <a:avLst/>
            <a:gdLst/>
            <a:ahLst/>
            <a:rect l="l" t="t" r="r" b="b"/>
            <a:pathLst>
              <a:path w="186054" h="169545">
                <a:moveTo>
                  <a:pt x="104901" y="0"/>
                </a:moveTo>
                <a:lnTo>
                  <a:pt x="0" y="169163"/>
                </a:lnTo>
                <a:lnTo>
                  <a:pt x="185928" y="161162"/>
                </a:lnTo>
                <a:lnTo>
                  <a:pt x="104901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2" name="CustomShape 1210"/>
          <p:cNvSpPr/>
          <p:nvPr/>
        </p:nvSpPr>
        <p:spPr>
          <a:xfrm>
            <a:off x="5974200" y="4920840"/>
            <a:ext cx="393120" cy="487080"/>
          </a:xfrm>
          <a:custGeom>
            <a:avLst/>
            <a:gdLst/>
            <a:ahLst/>
            <a:rect l="l" t="t" r="r" b="b"/>
            <a:pathLst>
              <a:path w="393700" h="487679">
                <a:moveTo>
                  <a:pt x="358267" y="0"/>
                </a:moveTo>
                <a:lnTo>
                  <a:pt x="328168" y="68325"/>
                </a:lnTo>
                <a:lnTo>
                  <a:pt x="298069" y="133476"/>
                </a:lnTo>
                <a:lnTo>
                  <a:pt x="263144" y="193801"/>
                </a:lnTo>
                <a:lnTo>
                  <a:pt x="223520" y="246252"/>
                </a:lnTo>
                <a:lnTo>
                  <a:pt x="180721" y="297052"/>
                </a:lnTo>
                <a:lnTo>
                  <a:pt x="155321" y="314578"/>
                </a:lnTo>
                <a:lnTo>
                  <a:pt x="130048" y="336803"/>
                </a:lnTo>
                <a:lnTo>
                  <a:pt x="102997" y="354202"/>
                </a:lnTo>
                <a:lnTo>
                  <a:pt x="68199" y="366902"/>
                </a:lnTo>
                <a:lnTo>
                  <a:pt x="38100" y="379602"/>
                </a:lnTo>
                <a:lnTo>
                  <a:pt x="0" y="387603"/>
                </a:lnTo>
                <a:lnTo>
                  <a:pt x="90424" y="405129"/>
                </a:lnTo>
                <a:lnTo>
                  <a:pt x="102997" y="487679"/>
                </a:lnTo>
                <a:lnTo>
                  <a:pt x="130048" y="474979"/>
                </a:lnTo>
                <a:lnTo>
                  <a:pt x="155321" y="462279"/>
                </a:lnTo>
                <a:lnTo>
                  <a:pt x="176022" y="444753"/>
                </a:lnTo>
                <a:lnTo>
                  <a:pt x="198120" y="427354"/>
                </a:lnTo>
                <a:lnTo>
                  <a:pt x="237871" y="384428"/>
                </a:lnTo>
                <a:lnTo>
                  <a:pt x="275844" y="327278"/>
                </a:lnTo>
                <a:lnTo>
                  <a:pt x="305943" y="266826"/>
                </a:lnTo>
                <a:lnTo>
                  <a:pt x="336169" y="198627"/>
                </a:lnTo>
                <a:lnTo>
                  <a:pt x="366268" y="120776"/>
                </a:lnTo>
                <a:lnTo>
                  <a:pt x="393192" y="30225"/>
                </a:lnTo>
                <a:lnTo>
                  <a:pt x="375793" y="17525"/>
                </a:lnTo>
                <a:lnTo>
                  <a:pt x="358267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3" name="CustomShape 1211"/>
          <p:cNvSpPr/>
          <p:nvPr/>
        </p:nvSpPr>
        <p:spPr>
          <a:xfrm>
            <a:off x="6226920" y="4846320"/>
            <a:ext cx="185400" cy="169920"/>
          </a:xfrm>
          <a:custGeom>
            <a:avLst/>
            <a:gdLst/>
            <a:ahLst/>
            <a:rect l="l" t="t" r="r" b="b"/>
            <a:pathLst>
              <a:path w="186054" h="170814">
                <a:moveTo>
                  <a:pt x="125602" y="0"/>
                </a:moveTo>
                <a:lnTo>
                  <a:pt x="0" y="153161"/>
                </a:lnTo>
                <a:lnTo>
                  <a:pt x="185927" y="170687"/>
                </a:lnTo>
                <a:lnTo>
                  <a:pt x="125602" y="0"/>
                </a:lnTo>
                <a:close/>
              </a:path>
            </a:pathLst>
          </a:custGeom>
          <a:solidFill>
            <a:srgbClr val="da241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4" name="CustomShape 1212"/>
          <p:cNvSpPr/>
          <p:nvPr/>
        </p:nvSpPr>
        <p:spPr>
          <a:xfrm>
            <a:off x="7122240" y="5356800"/>
            <a:ext cx="360" cy="302760"/>
          </a:xfrm>
          <a:custGeom>
            <a:avLst/>
            <a:gdLst/>
            <a:ahLst/>
            <a:rect l="l" t="t" r="r" b="b"/>
            <a:pathLst>
              <a:path w="0" h="303529">
                <a:moveTo>
                  <a:pt x="0" y="0"/>
                </a:moveTo>
                <a:lnTo>
                  <a:pt x="0" y="303275"/>
                </a:lnTo>
              </a:path>
            </a:pathLst>
          </a:custGeom>
          <a:noFill/>
          <a:ln w="25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25" name="CustomShape 1213"/>
          <p:cNvSpPr/>
          <p:nvPr/>
        </p:nvSpPr>
        <p:spPr>
          <a:xfrm>
            <a:off x="7062120" y="5649480"/>
            <a:ext cx="121320" cy="108000"/>
          </a:xfrm>
          <a:custGeom>
            <a:avLst/>
            <a:gdLst/>
            <a:ahLst/>
            <a:rect l="l" t="t" r="r" b="b"/>
            <a:pathLst>
              <a:path w="121920" h="108585">
                <a:moveTo>
                  <a:pt x="121919" y="0"/>
                </a:moveTo>
                <a:lnTo>
                  <a:pt x="0" y="0"/>
                </a:lnTo>
                <a:lnTo>
                  <a:pt x="60959" y="108203"/>
                </a:lnTo>
                <a:lnTo>
                  <a:pt x="1219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6" name="CustomShape 1214"/>
          <p:cNvSpPr/>
          <p:nvPr/>
        </p:nvSpPr>
        <p:spPr>
          <a:xfrm>
            <a:off x="354960" y="0"/>
            <a:ext cx="8488080" cy="105984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7" name="CustomShape 1215"/>
          <p:cNvSpPr/>
          <p:nvPr/>
        </p:nvSpPr>
        <p:spPr>
          <a:xfrm>
            <a:off x="564120" y="47160"/>
            <a:ext cx="793296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3551400" indent="-3538800">
              <a:lnSpc>
                <a:spcPct val="100000"/>
              </a:lnSpc>
            </a:pPr>
            <a:r>
              <a:rPr b="1" lang="fr-FR" sz="2400" spc="-1" strike="noStrike">
                <a:solidFill>
                  <a:srgbClr val="ff3300"/>
                </a:solidFill>
                <a:latin typeface="Arial"/>
              </a:rPr>
              <a:t>Sistemas de produção para a produção de fitomassa e  grãos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928" name="CustomShape 1216"/>
          <p:cNvSpPr/>
          <p:nvPr/>
        </p:nvSpPr>
        <p:spPr>
          <a:xfrm>
            <a:off x="478800" y="6440760"/>
            <a:ext cx="331524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400" spc="-1" strike="noStrike">
                <a:solidFill>
                  <a:srgbClr val="001f5f"/>
                </a:solidFill>
                <a:latin typeface="Century Gothic"/>
                <a:ea typeface="DejaVu Sans"/>
              </a:rPr>
              <a:t>FONTE: L. Séguy,  S. Bouzinac  -</a:t>
            </a:r>
            <a:r>
              <a:rPr b="1" lang="fr-FR" sz="1400" spc="265" strike="noStrike">
                <a:solidFill>
                  <a:srgbClr val="001f5f"/>
                </a:solidFill>
                <a:latin typeface="Century Gothic"/>
                <a:ea typeface="DejaVu Sans"/>
              </a:rPr>
              <a:t> </a:t>
            </a:r>
            <a:r>
              <a:rPr b="1" lang="fr-FR" sz="1400" spc="-1" strike="noStrike">
                <a:solidFill>
                  <a:srgbClr val="001f5f"/>
                </a:solidFill>
                <a:latin typeface="Century Gothic"/>
                <a:ea typeface="DejaVu Sans"/>
              </a:rPr>
              <a:t>CIRAD</a:t>
            </a:r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CustomShape 1"/>
          <p:cNvSpPr/>
          <p:nvPr/>
        </p:nvSpPr>
        <p:spPr>
          <a:xfrm>
            <a:off x="165960" y="1482840"/>
            <a:ext cx="3050280" cy="36889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0" name="CustomShape 2"/>
          <p:cNvSpPr/>
          <p:nvPr/>
        </p:nvSpPr>
        <p:spPr>
          <a:xfrm>
            <a:off x="231480" y="1577520"/>
            <a:ext cx="2919240" cy="352872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1" name="CustomShape 3"/>
          <p:cNvSpPr/>
          <p:nvPr/>
        </p:nvSpPr>
        <p:spPr>
          <a:xfrm>
            <a:off x="3294720" y="1574280"/>
            <a:ext cx="2637360" cy="35319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2" name="CustomShape 4"/>
          <p:cNvSpPr/>
          <p:nvPr/>
        </p:nvSpPr>
        <p:spPr>
          <a:xfrm>
            <a:off x="6077880" y="1546920"/>
            <a:ext cx="2667960" cy="3557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3" name="CustomShape 5"/>
          <p:cNvSpPr/>
          <p:nvPr/>
        </p:nvSpPr>
        <p:spPr>
          <a:xfrm>
            <a:off x="327600" y="1031040"/>
            <a:ext cx="1003680" cy="41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350" spc="-1" strike="noStrike">
                <a:solidFill>
                  <a:srgbClr val="000000"/>
                </a:solidFill>
                <a:latin typeface="Calibri"/>
                <a:ea typeface="DejaVu Sans"/>
              </a:rPr>
              <a:t>FAZ</a:t>
            </a:r>
            <a:r>
              <a:rPr b="0" lang="fr-FR" sz="1350" spc="-66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fr-FR" sz="1350" spc="-1" strike="noStrike">
                <a:solidFill>
                  <a:srgbClr val="000000"/>
                </a:solidFill>
                <a:latin typeface="Calibri"/>
                <a:ea typeface="DejaVu Sans"/>
              </a:rPr>
              <a:t>CAPUABA</a:t>
            </a:r>
            <a:endParaRPr b="0" lang="fr-FR" sz="1350" spc="-1" strike="noStrike">
              <a:latin typeface="Arial"/>
            </a:endParaRPr>
          </a:p>
        </p:txBody>
      </p:sp>
      <p:sp>
        <p:nvSpPr>
          <p:cNvPr id="1934" name="CustomShape 6"/>
          <p:cNvSpPr/>
          <p:nvPr/>
        </p:nvSpPr>
        <p:spPr>
          <a:xfrm>
            <a:off x="1231560" y="5416920"/>
            <a:ext cx="520560" cy="20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350" spc="-1" strike="noStrike">
                <a:solidFill>
                  <a:srgbClr val="000000"/>
                </a:solidFill>
                <a:latin typeface="Calibri"/>
                <a:ea typeface="DejaVu Sans"/>
              </a:rPr>
              <a:t>SOJA</a:t>
            </a:r>
            <a:endParaRPr b="0" lang="fr-FR" sz="1350" spc="-1" strike="noStrike">
              <a:latin typeface="Arial"/>
            </a:endParaRPr>
          </a:p>
        </p:txBody>
      </p:sp>
      <p:sp>
        <p:nvSpPr>
          <p:cNvPr id="1935" name="CustomShape 7"/>
          <p:cNvSpPr/>
          <p:nvPr/>
        </p:nvSpPr>
        <p:spPr>
          <a:xfrm>
            <a:off x="4495680" y="5416920"/>
            <a:ext cx="685080" cy="20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350" spc="-7" strike="noStrike">
                <a:solidFill>
                  <a:srgbClr val="000000"/>
                </a:solidFill>
                <a:latin typeface="Calibri"/>
                <a:ea typeface="DejaVu Sans"/>
              </a:rPr>
              <a:t>RI</a:t>
            </a:r>
            <a:r>
              <a:rPr b="1" lang="fr-FR" sz="1350" spc="-1" strike="noStrike">
                <a:solidFill>
                  <a:srgbClr val="000000"/>
                </a:solidFill>
                <a:latin typeface="Calibri"/>
                <a:ea typeface="DejaVu Sans"/>
              </a:rPr>
              <a:t>Z</a:t>
            </a:r>
            <a:endParaRPr b="0" lang="fr-FR" sz="1350" spc="-1" strike="noStrike">
              <a:latin typeface="Arial"/>
            </a:endParaRPr>
          </a:p>
        </p:txBody>
      </p:sp>
      <p:sp>
        <p:nvSpPr>
          <p:cNvPr id="1936" name="CustomShape 8"/>
          <p:cNvSpPr/>
          <p:nvPr/>
        </p:nvSpPr>
        <p:spPr>
          <a:xfrm>
            <a:off x="7454160" y="5416920"/>
            <a:ext cx="850680" cy="41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350" spc="-1" strike="noStrike">
                <a:solidFill>
                  <a:srgbClr val="000000"/>
                </a:solidFill>
                <a:latin typeface="Calibri"/>
                <a:ea typeface="DejaVu Sans"/>
              </a:rPr>
              <a:t>HARICOT</a:t>
            </a:r>
            <a:endParaRPr b="0" lang="fr-FR" sz="135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CustomShape 1"/>
          <p:cNvSpPr/>
          <p:nvPr/>
        </p:nvSpPr>
        <p:spPr>
          <a:xfrm>
            <a:off x="174960" y="2017800"/>
            <a:ext cx="1567440" cy="20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fr-FR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2-</a:t>
            </a:r>
            <a:endParaRPr b="0" lang="fr-FR" sz="2200" spc="-1" strike="noStrike">
              <a:latin typeface="Arial"/>
            </a:endParaRPr>
          </a:p>
          <a:p>
            <a:pPr marL="76320" indent="-6336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Int</a:t>
            </a:r>
            <a:r>
              <a:rPr b="1" lang="fr-FR" sz="2200" spc="-9" strike="noStrike">
                <a:solidFill>
                  <a:srgbClr val="000000"/>
                </a:solidFill>
                <a:latin typeface="Calibri"/>
                <a:ea typeface="DejaVu Sans"/>
              </a:rPr>
              <a:t>é</a:t>
            </a:r>
            <a:r>
              <a:rPr b="1" lang="fr-FR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gration  LP ou</a:t>
            </a:r>
            <a:r>
              <a:rPr b="1" lang="fr-FR" sz="2200" spc="-80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2200" spc="-7" strike="noStrike">
                <a:solidFill>
                  <a:srgbClr val="000000"/>
                </a:solidFill>
                <a:latin typeface="Calibri"/>
                <a:ea typeface="DejaVu Sans"/>
              </a:rPr>
              <a:t>LPF</a:t>
            </a:r>
            <a:endParaRPr b="0" lang="fr-FR" sz="2200" spc="-1" strike="noStrike">
              <a:latin typeface="Arial"/>
            </a:endParaRPr>
          </a:p>
          <a:p>
            <a:pPr marL="12600" indent="-6336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(Système</a:t>
            </a:r>
            <a:endParaRPr b="0" lang="fr-FR" sz="2200" spc="-1" strike="noStrike">
              <a:latin typeface="Arial"/>
            </a:endParaRPr>
          </a:p>
          <a:p>
            <a:pPr marL="12600" indent="-63360">
              <a:lnSpc>
                <a:spcPct val="100000"/>
              </a:lnSpc>
              <a:spcBef>
                <a:spcPts val="14"/>
              </a:spcBef>
            </a:pPr>
            <a:r>
              <a:rPr b="1" lang="fr-FR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Embrapa)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1938" name="CustomShape 2"/>
          <p:cNvSpPr/>
          <p:nvPr/>
        </p:nvSpPr>
        <p:spPr>
          <a:xfrm>
            <a:off x="1002960" y="452520"/>
            <a:ext cx="2433240" cy="5097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9" name="CustomShape 3"/>
          <p:cNvSpPr/>
          <p:nvPr/>
        </p:nvSpPr>
        <p:spPr>
          <a:xfrm>
            <a:off x="1050120" y="477000"/>
            <a:ext cx="2338560" cy="415800"/>
          </a:xfrm>
          <a:custGeom>
            <a:avLst/>
            <a:gdLst/>
            <a:ahLst/>
            <a:rect l="l" t="t" r="r" b="b"/>
            <a:pathLst>
              <a:path w="2339340" h="416559">
                <a:moveTo>
                  <a:pt x="2269998" y="0"/>
                </a:moveTo>
                <a:lnTo>
                  <a:pt x="69341" y="0"/>
                </a:lnTo>
                <a:lnTo>
                  <a:pt x="42353" y="5441"/>
                </a:lnTo>
                <a:lnTo>
                  <a:pt x="20312" y="20288"/>
                </a:lnTo>
                <a:lnTo>
                  <a:pt x="5450" y="42326"/>
                </a:lnTo>
                <a:lnTo>
                  <a:pt x="0" y="69341"/>
                </a:lnTo>
                <a:lnTo>
                  <a:pt x="0" y="346710"/>
                </a:lnTo>
                <a:lnTo>
                  <a:pt x="5450" y="373725"/>
                </a:lnTo>
                <a:lnTo>
                  <a:pt x="20312" y="395763"/>
                </a:lnTo>
                <a:lnTo>
                  <a:pt x="42353" y="410610"/>
                </a:lnTo>
                <a:lnTo>
                  <a:pt x="69341" y="416051"/>
                </a:lnTo>
                <a:lnTo>
                  <a:pt x="2269998" y="416051"/>
                </a:lnTo>
                <a:lnTo>
                  <a:pt x="2297013" y="410610"/>
                </a:lnTo>
                <a:lnTo>
                  <a:pt x="2319051" y="395763"/>
                </a:lnTo>
                <a:lnTo>
                  <a:pt x="2333898" y="373725"/>
                </a:lnTo>
                <a:lnTo>
                  <a:pt x="2339340" y="346710"/>
                </a:lnTo>
                <a:lnTo>
                  <a:pt x="2339340" y="69341"/>
                </a:lnTo>
                <a:lnTo>
                  <a:pt x="2333898" y="42326"/>
                </a:lnTo>
                <a:lnTo>
                  <a:pt x="2319051" y="20288"/>
                </a:lnTo>
                <a:lnTo>
                  <a:pt x="2297013" y="5441"/>
                </a:lnTo>
                <a:lnTo>
                  <a:pt x="2269998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0" name="CustomShape 4"/>
          <p:cNvSpPr/>
          <p:nvPr/>
        </p:nvSpPr>
        <p:spPr>
          <a:xfrm>
            <a:off x="1050120" y="477000"/>
            <a:ext cx="2338560" cy="415800"/>
          </a:xfrm>
          <a:custGeom>
            <a:avLst/>
            <a:gdLst/>
            <a:ahLst/>
            <a:rect l="l" t="t" r="r" b="b"/>
            <a:pathLst>
              <a:path w="2339340" h="416559">
                <a:moveTo>
                  <a:pt x="0" y="69341"/>
                </a:moveTo>
                <a:lnTo>
                  <a:pt x="5450" y="42326"/>
                </a:lnTo>
                <a:lnTo>
                  <a:pt x="20312" y="20288"/>
                </a:lnTo>
                <a:lnTo>
                  <a:pt x="42353" y="5441"/>
                </a:lnTo>
                <a:lnTo>
                  <a:pt x="69341" y="0"/>
                </a:lnTo>
                <a:lnTo>
                  <a:pt x="2269998" y="0"/>
                </a:lnTo>
                <a:lnTo>
                  <a:pt x="2297013" y="5441"/>
                </a:lnTo>
                <a:lnTo>
                  <a:pt x="2319051" y="20288"/>
                </a:lnTo>
                <a:lnTo>
                  <a:pt x="2333898" y="42326"/>
                </a:lnTo>
                <a:lnTo>
                  <a:pt x="2339340" y="69341"/>
                </a:lnTo>
                <a:lnTo>
                  <a:pt x="2339340" y="346710"/>
                </a:lnTo>
                <a:lnTo>
                  <a:pt x="2333898" y="373725"/>
                </a:lnTo>
                <a:lnTo>
                  <a:pt x="2319051" y="395763"/>
                </a:lnTo>
                <a:lnTo>
                  <a:pt x="2297013" y="410610"/>
                </a:lnTo>
                <a:lnTo>
                  <a:pt x="2269998" y="416051"/>
                </a:lnTo>
                <a:lnTo>
                  <a:pt x="69341" y="416051"/>
                </a:lnTo>
                <a:lnTo>
                  <a:pt x="42353" y="410610"/>
                </a:lnTo>
                <a:lnTo>
                  <a:pt x="20312" y="395763"/>
                </a:lnTo>
                <a:lnTo>
                  <a:pt x="5450" y="373725"/>
                </a:lnTo>
                <a:lnTo>
                  <a:pt x="0" y="346710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1" name="CustomShape 5"/>
          <p:cNvSpPr/>
          <p:nvPr/>
        </p:nvSpPr>
        <p:spPr>
          <a:xfrm>
            <a:off x="3438000" y="452520"/>
            <a:ext cx="4565160" cy="5097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2" name="CustomShape 6"/>
          <p:cNvSpPr/>
          <p:nvPr/>
        </p:nvSpPr>
        <p:spPr>
          <a:xfrm>
            <a:off x="3485520" y="477000"/>
            <a:ext cx="4470840" cy="415800"/>
          </a:xfrm>
          <a:custGeom>
            <a:avLst/>
            <a:gdLst/>
            <a:ahLst/>
            <a:rect l="l" t="t" r="r" b="b"/>
            <a:pathLst>
              <a:path w="4471670" h="416559">
                <a:moveTo>
                  <a:pt x="4402073" y="0"/>
                </a:moveTo>
                <a:lnTo>
                  <a:pt x="69341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1"/>
                </a:lnTo>
                <a:lnTo>
                  <a:pt x="0" y="346710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1" y="416051"/>
                </a:lnTo>
                <a:lnTo>
                  <a:pt x="4402073" y="416051"/>
                </a:lnTo>
                <a:lnTo>
                  <a:pt x="4429089" y="410610"/>
                </a:lnTo>
                <a:lnTo>
                  <a:pt x="4451127" y="395763"/>
                </a:lnTo>
                <a:lnTo>
                  <a:pt x="4465974" y="373725"/>
                </a:lnTo>
                <a:lnTo>
                  <a:pt x="4471416" y="346710"/>
                </a:lnTo>
                <a:lnTo>
                  <a:pt x="4471416" y="69341"/>
                </a:lnTo>
                <a:lnTo>
                  <a:pt x="4465974" y="42326"/>
                </a:lnTo>
                <a:lnTo>
                  <a:pt x="4451127" y="20288"/>
                </a:lnTo>
                <a:lnTo>
                  <a:pt x="4429089" y="5441"/>
                </a:lnTo>
                <a:lnTo>
                  <a:pt x="4402073" y="0"/>
                </a:lnTo>
                <a:close/>
              </a:path>
            </a:pathLst>
          </a:custGeom>
          <a:solidFill>
            <a:srgbClr val="e36c0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3" name="CustomShape 7"/>
          <p:cNvSpPr/>
          <p:nvPr/>
        </p:nvSpPr>
        <p:spPr>
          <a:xfrm>
            <a:off x="3485520" y="477000"/>
            <a:ext cx="4470840" cy="415800"/>
          </a:xfrm>
          <a:custGeom>
            <a:avLst/>
            <a:gdLst/>
            <a:ahLst/>
            <a:rect l="l" t="t" r="r" b="b"/>
            <a:pathLst>
              <a:path w="4471670" h="416559">
                <a:moveTo>
                  <a:pt x="0" y="69341"/>
                </a:moveTo>
                <a:lnTo>
                  <a:pt x="5441" y="42326"/>
                </a:lnTo>
                <a:lnTo>
                  <a:pt x="20288" y="20288"/>
                </a:lnTo>
                <a:lnTo>
                  <a:pt x="42326" y="5441"/>
                </a:lnTo>
                <a:lnTo>
                  <a:pt x="69341" y="0"/>
                </a:lnTo>
                <a:lnTo>
                  <a:pt x="4402073" y="0"/>
                </a:lnTo>
                <a:lnTo>
                  <a:pt x="4429089" y="5441"/>
                </a:lnTo>
                <a:lnTo>
                  <a:pt x="4451127" y="20288"/>
                </a:lnTo>
                <a:lnTo>
                  <a:pt x="4465974" y="42326"/>
                </a:lnTo>
                <a:lnTo>
                  <a:pt x="4471416" y="69341"/>
                </a:lnTo>
                <a:lnTo>
                  <a:pt x="4471416" y="346710"/>
                </a:lnTo>
                <a:lnTo>
                  <a:pt x="4465974" y="373725"/>
                </a:lnTo>
                <a:lnTo>
                  <a:pt x="4451127" y="395763"/>
                </a:lnTo>
                <a:lnTo>
                  <a:pt x="4429089" y="410610"/>
                </a:lnTo>
                <a:lnTo>
                  <a:pt x="4402073" y="416051"/>
                </a:lnTo>
                <a:lnTo>
                  <a:pt x="69341" y="416051"/>
                </a:lnTo>
                <a:lnTo>
                  <a:pt x="42326" y="410610"/>
                </a:lnTo>
                <a:lnTo>
                  <a:pt x="20288" y="395763"/>
                </a:lnTo>
                <a:lnTo>
                  <a:pt x="5441" y="373725"/>
                </a:lnTo>
                <a:lnTo>
                  <a:pt x="0" y="346710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4" name="CustomShape 8"/>
          <p:cNvSpPr/>
          <p:nvPr/>
        </p:nvSpPr>
        <p:spPr>
          <a:xfrm>
            <a:off x="998280" y="929520"/>
            <a:ext cx="1630080" cy="5097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5" name="CustomShape 9"/>
          <p:cNvSpPr/>
          <p:nvPr/>
        </p:nvSpPr>
        <p:spPr>
          <a:xfrm>
            <a:off x="1045440" y="954000"/>
            <a:ext cx="1536120" cy="415800"/>
          </a:xfrm>
          <a:custGeom>
            <a:avLst/>
            <a:gdLst/>
            <a:ahLst/>
            <a:rect l="l" t="t" r="r" b="b"/>
            <a:pathLst>
              <a:path w="1536700" h="416559">
                <a:moveTo>
                  <a:pt x="1466850" y="0"/>
                </a:moveTo>
                <a:lnTo>
                  <a:pt x="69342" y="0"/>
                </a:lnTo>
                <a:lnTo>
                  <a:pt x="42353" y="5441"/>
                </a:lnTo>
                <a:lnTo>
                  <a:pt x="20312" y="20288"/>
                </a:lnTo>
                <a:lnTo>
                  <a:pt x="5450" y="42326"/>
                </a:lnTo>
                <a:lnTo>
                  <a:pt x="0" y="69341"/>
                </a:lnTo>
                <a:lnTo>
                  <a:pt x="0" y="346710"/>
                </a:lnTo>
                <a:lnTo>
                  <a:pt x="5450" y="373725"/>
                </a:lnTo>
                <a:lnTo>
                  <a:pt x="20312" y="395763"/>
                </a:lnTo>
                <a:lnTo>
                  <a:pt x="42353" y="410610"/>
                </a:lnTo>
                <a:lnTo>
                  <a:pt x="69342" y="416051"/>
                </a:lnTo>
                <a:lnTo>
                  <a:pt x="1466850" y="416051"/>
                </a:lnTo>
                <a:lnTo>
                  <a:pt x="1493865" y="410610"/>
                </a:lnTo>
                <a:lnTo>
                  <a:pt x="1515903" y="395763"/>
                </a:lnTo>
                <a:lnTo>
                  <a:pt x="1530750" y="373725"/>
                </a:lnTo>
                <a:lnTo>
                  <a:pt x="1536192" y="346710"/>
                </a:lnTo>
                <a:lnTo>
                  <a:pt x="1536192" y="69341"/>
                </a:lnTo>
                <a:lnTo>
                  <a:pt x="1530750" y="42326"/>
                </a:lnTo>
                <a:lnTo>
                  <a:pt x="1515903" y="20288"/>
                </a:lnTo>
                <a:lnTo>
                  <a:pt x="1493865" y="5441"/>
                </a:lnTo>
                <a:lnTo>
                  <a:pt x="1466850" y="0"/>
                </a:lnTo>
                <a:close/>
              </a:path>
            </a:pathLst>
          </a:custGeom>
          <a:solidFill>
            <a:srgbClr val="4f6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6" name="CustomShape 10"/>
          <p:cNvSpPr/>
          <p:nvPr/>
        </p:nvSpPr>
        <p:spPr>
          <a:xfrm>
            <a:off x="1045440" y="954000"/>
            <a:ext cx="1536120" cy="415800"/>
          </a:xfrm>
          <a:custGeom>
            <a:avLst/>
            <a:gdLst/>
            <a:ahLst/>
            <a:rect l="l" t="t" r="r" b="b"/>
            <a:pathLst>
              <a:path w="1536700" h="416559">
                <a:moveTo>
                  <a:pt x="0" y="69341"/>
                </a:moveTo>
                <a:lnTo>
                  <a:pt x="5450" y="42326"/>
                </a:lnTo>
                <a:lnTo>
                  <a:pt x="20312" y="20288"/>
                </a:lnTo>
                <a:lnTo>
                  <a:pt x="42353" y="5441"/>
                </a:lnTo>
                <a:lnTo>
                  <a:pt x="69342" y="0"/>
                </a:lnTo>
                <a:lnTo>
                  <a:pt x="1466850" y="0"/>
                </a:lnTo>
                <a:lnTo>
                  <a:pt x="1493865" y="5441"/>
                </a:lnTo>
                <a:lnTo>
                  <a:pt x="1515903" y="20288"/>
                </a:lnTo>
                <a:lnTo>
                  <a:pt x="1530750" y="42326"/>
                </a:lnTo>
                <a:lnTo>
                  <a:pt x="1536192" y="69341"/>
                </a:lnTo>
                <a:lnTo>
                  <a:pt x="1536192" y="346710"/>
                </a:lnTo>
                <a:lnTo>
                  <a:pt x="1530750" y="373725"/>
                </a:lnTo>
                <a:lnTo>
                  <a:pt x="1515903" y="395763"/>
                </a:lnTo>
                <a:lnTo>
                  <a:pt x="1493865" y="410610"/>
                </a:lnTo>
                <a:lnTo>
                  <a:pt x="1466850" y="416051"/>
                </a:lnTo>
                <a:lnTo>
                  <a:pt x="69342" y="416051"/>
                </a:lnTo>
                <a:lnTo>
                  <a:pt x="42353" y="410610"/>
                </a:lnTo>
                <a:lnTo>
                  <a:pt x="20312" y="395763"/>
                </a:lnTo>
                <a:lnTo>
                  <a:pt x="5450" y="373725"/>
                </a:lnTo>
                <a:lnTo>
                  <a:pt x="0" y="346710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7" name="CustomShape 11"/>
          <p:cNvSpPr/>
          <p:nvPr/>
        </p:nvSpPr>
        <p:spPr>
          <a:xfrm>
            <a:off x="2622960" y="929520"/>
            <a:ext cx="5380560" cy="5097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8" name="CustomShape 12"/>
          <p:cNvSpPr/>
          <p:nvPr/>
        </p:nvSpPr>
        <p:spPr>
          <a:xfrm>
            <a:off x="2670120" y="954000"/>
            <a:ext cx="5286240" cy="415800"/>
          </a:xfrm>
          <a:custGeom>
            <a:avLst/>
            <a:gdLst/>
            <a:ahLst/>
            <a:rect l="l" t="t" r="r" b="b"/>
            <a:pathLst>
              <a:path w="5287009" h="416559">
                <a:moveTo>
                  <a:pt x="5217413" y="0"/>
                </a:moveTo>
                <a:lnTo>
                  <a:pt x="69341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1"/>
                </a:lnTo>
                <a:lnTo>
                  <a:pt x="0" y="346710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1" y="416051"/>
                </a:lnTo>
                <a:lnTo>
                  <a:pt x="5217413" y="416051"/>
                </a:lnTo>
                <a:lnTo>
                  <a:pt x="5244429" y="410610"/>
                </a:lnTo>
                <a:lnTo>
                  <a:pt x="5266467" y="395763"/>
                </a:lnTo>
                <a:lnTo>
                  <a:pt x="5281314" y="373725"/>
                </a:lnTo>
                <a:lnTo>
                  <a:pt x="5286756" y="346710"/>
                </a:lnTo>
                <a:lnTo>
                  <a:pt x="5286756" y="69341"/>
                </a:lnTo>
                <a:lnTo>
                  <a:pt x="5281314" y="42326"/>
                </a:lnTo>
                <a:lnTo>
                  <a:pt x="5266467" y="20288"/>
                </a:lnTo>
                <a:lnTo>
                  <a:pt x="5244429" y="5441"/>
                </a:lnTo>
                <a:lnTo>
                  <a:pt x="5217413" y="0"/>
                </a:lnTo>
                <a:close/>
              </a:path>
            </a:pathLst>
          </a:custGeom>
          <a:solidFill>
            <a:srgbClr val="f9c09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9" name="CustomShape 13"/>
          <p:cNvSpPr/>
          <p:nvPr/>
        </p:nvSpPr>
        <p:spPr>
          <a:xfrm>
            <a:off x="2670120" y="954000"/>
            <a:ext cx="5286240" cy="415800"/>
          </a:xfrm>
          <a:custGeom>
            <a:avLst/>
            <a:gdLst/>
            <a:ahLst/>
            <a:rect l="l" t="t" r="r" b="b"/>
            <a:pathLst>
              <a:path w="5287009" h="416559">
                <a:moveTo>
                  <a:pt x="0" y="69341"/>
                </a:moveTo>
                <a:lnTo>
                  <a:pt x="5441" y="42326"/>
                </a:lnTo>
                <a:lnTo>
                  <a:pt x="20288" y="20288"/>
                </a:lnTo>
                <a:lnTo>
                  <a:pt x="42326" y="5441"/>
                </a:lnTo>
                <a:lnTo>
                  <a:pt x="69341" y="0"/>
                </a:lnTo>
                <a:lnTo>
                  <a:pt x="5217413" y="0"/>
                </a:lnTo>
                <a:lnTo>
                  <a:pt x="5244429" y="5441"/>
                </a:lnTo>
                <a:lnTo>
                  <a:pt x="5266467" y="20288"/>
                </a:lnTo>
                <a:lnTo>
                  <a:pt x="5281314" y="42326"/>
                </a:lnTo>
                <a:lnTo>
                  <a:pt x="5286756" y="69341"/>
                </a:lnTo>
                <a:lnTo>
                  <a:pt x="5286756" y="346710"/>
                </a:lnTo>
                <a:lnTo>
                  <a:pt x="5281314" y="373725"/>
                </a:lnTo>
                <a:lnTo>
                  <a:pt x="5266467" y="395763"/>
                </a:lnTo>
                <a:lnTo>
                  <a:pt x="5244429" y="410610"/>
                </a:lnTo>
                <a:lnTo>
                  <a:pt x="5217413" y="416051"/>
                </a:lnTo>
                <a:lnTo>
                  <a:pt x="69341" y="416051"/>
                </a:lnTo>
                <a:lnTo>
                  <a:pt x="42326" y="410610"/>
                </a:lnTo>
                <a:lnTo>
                  <a:pt x="20288" y="395763"/>
                </a:lnTo>
                <a:lnTo>
                  <a:pt x="5441" y="373725"/>
                </a:lnTo>
                <a:lnTo>
                  <a:pt x="0" y="346710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0" name="CustomShape 14"/>
          <p:cNvSpPr/>
          <p:nvPr/>
        </p:nvSpPr>
        <p:spPr>
          <a:xfrm>
            <a:off x="3427560" y="1417320"/>
            <a:ext cx="4985640" cy="50976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1" name="CustomShape 15"/>
          <p:cNvSpPr/>
          <p:nvPr/>
        </p:nvSpPr>
        <p:spPr>
          <a:xfrm>
            <a:off x="3474720" y="1441800"/>
            <a:ext cx="4891320" cy="415800"/>
          </a:xfrm>
          <a:custGeom>
            <a:avLst/>
            <a:gdLst/>
            <a:ahLst/>
            <a:rect l="l" t="t" r="r" b="b"/>
            <a:pathLst>
              <a:path w="4892040" h="416560">
                <a:moveTo>
                  <a:pt x="4822698" y="0"/>
                </a:moveTo>
                <a:lnTo>
                  <a:pt x="69341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2"/>
                </a:lnTo>
                <a:lnTo>
                  <a:pt x="0" y="346710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1" y="416051"/>
                </a:lnTo>
                <a:lnTo>
                  <a:pt x="4822698" y="416051"/>
                </a:lnTo>
                <a:lnTo>
                  <a:pt x="4849713" y="410610"/>
                </a:lnTo>
                <a:lnTo>
                  <a:pt x="4871751" y="395763"/>
                </a:lnTo>
                <a:lnTo>
                  <a:pt x="4886598" y="373725"/>
                </a:lnTo>
                <a:lnTo>
                  <a:pt x="4892039" y="346710"/>
                </a:lnTo>
                <a:lnTo>
                  <a:pt x="4892039" y="69342"/>
                </a:lnTo>
                <a:lnTo>
                  <a:pt x="4886598" y="42326"/>
                </a:lnTo>
                <a:lnTo>
                  <a:pt x="4871751" y="20288"/>
                </a:lnTo>
                <a:lnTo>
                  <a:pt x="4849713" y="5441"/>
                </a:lnTo>
                <a:lnTo>
                  <a:pt x="4822698" y="0"/>
                </a:lnTo>
                <a:close/>
              </a:path>
            </a:pathLst>
          </a:custGeom>
          <a:solidFill>
            <a:srgbClr val="f9c09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2" name="CustomShape 16"/>
          <p:cNvSpPr/>
          <p:nvPr/>
        </p:nvSpPr>
        <p:spPr>
          <a:xfrm>
            <a:off x="3474720" y="1441800"/>
            <a:ext cx="4891320" cy="415800"/>
          </a:xfrm>
          <a:custGeom>
            <a:avLst/>
            <a:gdLst/>
            <a:ahLst/>
            <a:rect l="l" t="t" r="r" b="b"/>
            <a:pathLst>
              <a:path w="4892040" h="416560">
                <a:moveTo>
                  <a:pt x="0" y="69342"/>
                </a:moveTo>
                <a:lnTo>
                  <a:pt x="5441" y="42326"/>
                </a:lnTo>
                <a:lnTo>
                  <a:pt x="20288" y="20288"/>
                </a:lnTo>
                <a:lnTo>
                  <a:pt x="42326" y="5441"/>
                </a:lnTo>
                <a:lnTo>
                  <a:pt x="69341" y="0"/>
                </a:lnTo>
                <a:lnTo>
                  <a:pt x="4822698" y="0"/>
                </a:lnTo>
                <a:lnTo>
                  <a:pt x="4849713" y="5441"/>
                </a:lnTo>
                <a:lnTo>
                  <a:pt x="4871751" y="20288"/>
                </a:lnTo>
                <a:lnTo>
                  <a:pt x="4886598" y="42326"/>
                </a:lnTo>
                <a:lnTo>
                  <a:pt x="4892039" y="69342"/>
                </a:lnTo>
                <a:lnTo>
                  <a:pt x="4892039" y="346710"/>
                </a:lnTo>
                <a:lnTo>
                  <a:pt x="4886598" y="373725"/>
                </a:lnTo>
                <a:lnTo>
                  <a:pt x="4871751" y="395763"/>
                </a:lnTo>
                <a:lnTo>
                  <a:pt x="4849713" y="410610"/>
                </a:lnTo>
                <a:lnTo>
                  <a:pt x="4822698" y="416051"/>
                </a:lnTo>
                <a:lnTo>
                  <a:pt x="69341" y="416051"/>
                </a:lnTo>
                <a:lnTo>
                  <a:pt x="42326" y="410610"/>
                </a:lnTo>
                <a:lnTo>
                  <a:pt x="20288" y="395763"/>
                </a:lnTo>
                <a:lnTo>
                  <a:pt x="5441" y="373725"/>
                </a:lnTo>
                <a:lnTo>
                  <a:pt x="0" y="346710"/>
                </a:lnTo>
                <a:lnTo>
                  <a:pt x="0" y="69342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3" name="CustomShape 17"/>
          <p:cNvSpPr/>
          <p:nvPr/>
        </p:nvSpPr>
        <p:spPr>
          <a:xfrm>
            <a:off x="1008720" y="1417320"/>
            <a:ext cx="2434680" cy="50976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4" name="CustomShape 18"/>
          <p:cNvSpPr/>
          <p:nvPr/>
        </p:nvSpPr>
        <p:spPr>
          <a:xfrm>
            <a:off x="1056240" y="1441800"/>
            <a:ext cx="2340360" cy="415800"/>
          </a:xfrm>
          <a:custGeom>
            <a:avLst/>
            <a:gdLst/>
            <a:ahLst/>
            <a:rect l="l" t="t" r="r" b="b"/>
            <a:pathLst>
              <a:path w="2341245" h="416560">
                <a:moveTo>
                  <a:pt x="2271522" y="0"/>
                </a:moveTo>
                <a:lnTo>
                  <a:pt x="69342" y="0"/>
                </a:lnTo>
                <a:lnTo>
                  <a:pt x="42353" y="5441"/>
                </a:lnTo>
                <a:lnTo>
                  <a:pt x="20312" y="20288"/>
                </a:lnTo>
                <a:lnTo>
                  <a:pt x="5450" y="42326"/>
                </a:lnTo>
                <a:lnTo>
                  <a:pt x="0" y="69342"/>
                </a:lnTo>
                <a:lnTo>
                  <a:pt x="0" y="346710"/>
                </a:lnTo>
                <a:lnTo>
                  <a:pt x="5450" y="373725"/>
                </a:lnTo>
                <a:lnTo>
                  <a:pt x="20312" y="395763"/>
                </a:lnTo>
                <a:lnTo>
                  <a:pt x="42353" y="410610"/>
                </a:lnTo>
                <a:lnTo>
                  <a:pt x="69342" y="416051"/>
                </a:lnTo>
                <a:lnTo>
                  <a:pt x="2271522" y="416051"/>
                </a:lnTo>
                <a:lnTo>
                  <a:pt x="2298537" y="410610"/>
                </a:lnTo>
                <a:lnTo>
                  <a:pt x="2320575" y="395763"/>
                </a:lnTo>
                <a:lnTo>
                  <a:pt x="2335422" y="373725"/>
                </a:lnTo>
                <a:lnTo>
                  <a:pt x="2340864" y="346710"/>
                </a:lnTo>
                <a:lnTo>
                  <a:pt x="2340864" y="69342"/>
                </a:lnTo>
                <a:lnTo>
                  <a:pt x="2335422" y="42326"/>
                </a:lnTo>
                <a:lnTo>
                  <a:pt x="2320575" y="20288"/>
                </a:lnTo>
                <a:lnTo>
                  <a:pt x="2298537" y="5441"/>
                </a:lnTo>
                <a:lnTo>
                  <a:pt x="2271522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5" name="CustomShape 19"/>
          <p:cNvSpPr/>
          <p:nvPr/>
        </p:nvSpPr>
        <p:spPr>
          <a:xfrm>
            <a:off x="1056240" y="1441800"/>
            <a:ext cx="2340360" cy="415800"/>
          </a:xfrm>
          <a:custGeom>
            <a:avLst/>
            <a:gdLst/>
            <a:ahLst/>
            <a:rect l="l" t="t" r="r" b="b"/>
            <a:pathLst>
              <a:path w="2341245" h="416560">
                <a:moveTo>
                  <a:pt x="0" y="69342"/>
                </a:moveTo>
                <a:lnTo>
                  <a:pt x="5450" y="42326"/>
                </a:lnTo>
                <a:lnTo>
                  <a:pt x="20312" y="20288"/>
                </a:lnTo>
                <a:lnTo>
                  <a:pt x="42353" y="5441"/>
                </a:lnTo>
                <a:lnTo>
                  <a:pt x="69342" y="0"/>
                </a:lnTo>
                <a:lnTo>
                  <a:pt x="2271522" y="0"/>
                </a:lnTo>
                <a:lnTo>
                  <a:pt x="2298537" y="5441"/>
                </a:lnTo>
                <a:lnTo>
                  <a:pt x="2320575" y="20288"/>
                </a:lnTo>
                <a:lnTo>
                  <a:pt x="2335422" y="42326"/>
                </a:lnTo>
                <a:lnTo>
                  <a:pt x="2340864" y="69342"/>
                </a:lnTo>
                <a:lnTo>
                  <a:pt x="2340864" y="346710"/>
                </a:lnTo>
                <a:lnTo>
                  <a:pt x="2335422" y="373725"/>
                </a:lnTo>
                <a:lnTo>
                  <a:pt x="2320575" y="395763"/>
                </a:lnTo>
                <a:lnTo>
                  <a:pt x="2298537" y="410610"/>
                </a:lnTo>
                <a:lnTo>
                  <a:pt x="2271522" y="416051"/>
                </a:lnTo>
                <a:lnTo>
                  <a:pt x="69342" y="416051"/>
                </a:lnTo>
                <a:lnTo>
                  <a:pt x="42353" y="410610"/>
                </a:lnTo>
                <a:lnTo>
                  <a:pt x="20312" y="395763"/>
                </a:lnTo>
                <a:lnTo>
                  <a:pt x="5450" y="373725"/>
                </a:lnTo>
                <a:lnTo>
                  <a:pt x="0" y="346710"/>
                </a:lnTo>
                <a:lnTo>
                  <a:pt x="0" y="69342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6" name="CustomShape 20"/>
          <p:cNvSpPr/>
          <p:nvPr/>
        </p:nvSpPr>
        <p:spPr>
          <a:xfrm>
            <a:off x="998280" y="403560"/>
            <a:ext cx="6214320" cy="193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 indent="907560">
              <a:lnSpc>
                <a:spcPts val="3699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SOJA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MAÏS SAF.</a:t>
            </a:r>
            <a:r>
              <a:rPr b="1" lang="fr-FR" sz="1800" spc="-15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+ </a:t>
            </a:r>
            <a:r>
              <a:rPr b="1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Brachiaria</a:t>
            </a:r>
            <a:r>
              <a:rPr b="1" lang="fr-FR" sz="1800" spc="-9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     </a:t>
            </a:r>
            <a:r>
              <a:rPr b="1" lang="fr-FR" sz="2700" spc="-1" strike="noStrike" baseline="1000">
                <a:solidFill>
                  <a:srgbClr val="ffffff"/>
                </a:solidFill>
                <a:latin typeface="Calibri"/>
                <a:ea typeface="DejaVu Sans"/>
              </a:rPr>
              <a:t> COUVERT</a:t>
            </a:r>
            <a:r>
              <a:rPr b="1" lang="fr-FR" sz="27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1" lang="fr-FR" sz="1800" spc="-75" strike="noStrike">
                <a:solidFill>
                  <a:srgbClr val="ffffff"/>
                </a:solidFill>
                <a:latin typeface="Calibri"/>
                <a:ea typeface="DejaVu Sans"/>
              </a:rPr>
              <a:t>MIX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           COTON </a:t>
            </a:r>
            <a:endParaRPr b="0" lang="fr-FR" sz="1800" spc="-1" strike="noStrike">
              <a:latin typeface="Arial"/>
            </a:endParaRPr>
          </a:p>
          <a:p>
            <a:pPr marL="927000" indent="907560">
              <a:lnSpc>
                <a:spcPct val="100000"/>
              </a:lnSpc>
              <a:spcBef>
                <a:spcPts val="1361"/>
              </a:spcBef>
            </a:pPr>
            <a:r>
              <a:rPr b="0" lang="fr-FR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SOJ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</a:t>
            </a:r>
            <a:r>
              <a:rPr b="1" lang="fr-FR" sz="2700" spc="-123" strike="noStrike" baseline="1000">
                <a:solidFill>
                  <a:srgbClr val="000000"/>
                </a:solidFill>
                <a:latin typeface="Calibri"/>
                <a:ea typeface="DejaVu Sans"/>
              </a:rPr>
              <a:t>                               COTON  </a:t>
            </a:r>
            <a:r>
              <a:rPr b="1" lang="fr-FR" sz="2700" spc="-1" strike="noStrike" baseline="1000">
                <a:solidFill>
                  <a:srgbClr val="000000"/>
                </a:solidFill>
                <a:latin typeface="Calibri"/>
                <a:ea typeface="DejaVu Sans"/>
              </a:rPr>
              <a:t>SAFRINHA</a:t>
            </a:r>
            <a:endParaRPr b="0" lang="fr-FR" sz="2700" spc="-1" strike="noStrike">
              <a:latin typeface="Arial"/>
            </a:endParaRPr>
          </a:p>
        </p:txBody>
      </p:sp>
      <p:sp>
        <p:nvSpPr>
          <p:cNvPr id="1957" name="CustomShape 21"/>
          <p:cNvSpPr/>
          <p:nvPr/>
        </p:nvSpPr>
        <p:spPr>
          <a:xfrm>
            <a:off x="1697760" y="2036160"/>
            <a:ext cx="2433240" cy="50976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8" name="CustomShape 22"/>
          <p:cNvSpPr/>
          <p:nvPr/>
        </p:nvSpPr>
        <p:spPr>
          <a:xfrm>
            <a:off x="1744920" y="2060280"/>
            <a:ext cx="2338560" cy="415800"/>
          </a:xfrm>
          <a:custGeom>
            <a:avLst/>
            <a:gdLst/>
            <a:ahLst/>
            <a:rect l="l" t="t" r="r" b="b"/>
            <a:pathLst>
              <a:path w="2339340" h="416560">
                <a:moveTo>
                  <a:pt x="2269997" y="0"/>
                </a:moveTo>
                <a:lnTo>
                  <a:pt x="69342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1"/>
                </a:lnTo>
                <a:lnTo>
                  <a:pt x="0" y="346710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2" y="416051"/>
                </a:lnTo>
                <a:lnTo>
                  <a:pt x="2269997" y="416051"/>
                </a:lnTo>
                <a:lnTo>
                  <a:pt x="2297013" y="410610"/>
                </a:lnTo>
                <a:lnTo>
                  <a:pt x="2319051" y="395763"/>
                </a:lnTo>
                <a:lnTo>
                  <a:pt x="2333898" y="373725"/>
                </a:lnTo>
                <a:lnTo>
                  <a:pt x="2339340" y="346710"/>
                </a:lnTo>
                <a:lnTo>
                  <a:pt x="2339340" y="69341"/>
                </a:lnTo>
                <a:lnTo>
                  <a:pt x="2333898" y="42326"/>
                </a:lnTo>
                <a:lnTo>
                  <a:pt x="2319051" y="20288"/>
                </a:lnTo>
                <a:lnTo>
                  <a:pt x="2297013" y="5441"/>
                </a:lnTo>
                <a:lnTo>
                  <a:pt x="2269997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9" name="CustomShape 23"/>
          <p:cNvSpPr/>
          <p:nvPr/>
        </p:nvSpPr>
        <p:spPr>
          <a:xfrm>
            <a:off x="1744920" y="2060280"/>
            <a:ext cx="2338560" cy="415800"/>
          </a:xfrm>
          <a:custGeom>
            <a:avLst/>
            <a:gdLst/>
            <a:ahLst/>
            <a:rect l="l" t="t" r="r" b="b"/>
            <a:pathLst>
              <a:path w="2339340" h="416560">
                <a:moveTo>
                  <a:pt x="0" y="69341"/>
                </a:moveTo>
                <a:lnTo>
                  <a:pt x="5441" y="42326"/>
                </a:lnTo>
                <a:lnTo>
                  <a:pt x="20288" y="20288"/>
                </a:lnTo>
                <a:lnTo>
                  <a:pt x="42326" y="5441"/>
                </a:lnTo>
                <a:lnTo>
                  <a:pt x="69342" y="0"/>
                </a:lnTo>
                <a:lnTo>
                  <a:pt x="2269997" y="0"/>
                </a:lnTo>
                <a:lnTo>
                  <a:pt x="2297013" y="5441"/>
                </a:lnTo>
                <a:lnTo>
                  <a:pt x="2319051" y="20288"/>
                </a:lnTo>
                <a:lnTo>
                  <a:pt x="2333898" y="42326"/>
                </a:lnTo>
                <a:lnTo>
                  <a:pt x="2339340" y="69341"/>
                </a:lnTo>
                <a:lnTo>
                  <a:pt x="2339340" y="346710"/>
                </a:lnTo>
                <a:lnTo>
                  <a:pt x="2333898" y="373725"/>
                </a:lnTo>
                <a:lnTo>
                  <a:pt x="2319051" y="395763"/>
                </a:lnTo>
                <a:lnTo>
                  <a:pt x="2297013" y="410610"/>
                </a:lnTo>
                <a:lnTo>
                  <a:pt x="2269997" y="416051"/>
                </a:lnTo>
                <a:lnTo>
                  <a:pt x="69342" y="416051"/>
                </a:lnTo>
                <a:lnTo>
                  <a:pt x="42326" y="410610"/>
                </a:lnTo>
                <a:lnTo>
                  <a:pt x="20288" y="395763"/>
                </a:lnTo>
                <a:lnTo>
                  <a:pt x="5441" y="373725"/>
                </a:lnTo>
                <a:lnTo>
                  <a:pt x="0" y="346710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0" name="CustomShape 24"/>
          <p:cNvSpPr/>
          <p:nvPr/>
        </p:nvSpPr>
        <p:spPr>
          <a:xfrm>
            <a:off x="2772360" y="2135520"/>
            <a:ext cx="67140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SOJA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61" name="CustomShape 25"/>
          <p:cNvSpPr/>
          <p:nvPr/>
        </p:nvSpPr>
        <p:spPr>
          <a:xfrm>
            <a:off x="4133160" y="2036160"/>
            <a:ext cx="4961520" cy="50976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2" name="CustomShape 26"/>
          <p:cNvSpPr/>
          <p:nvPr/>
        </p:nvSpPr>
        <p:spPr>
          <a:xfrm>
            <a:off x="4179960" y="2082960"/>
            <a:ext cx="4867200" cy="415800"/>
          </a:xfrm>
          <a:custGeom>
            <a:avLst/>
            <a:gdLst/>
            <a:ahLst/>
            <a:rect l="l" t="t" r="r" b="b"/>
            <a:pathLst>
              <a:path w="4867909" h="416560">
                <a:moveTo>
                  <a:pt x="4798314" y="0"/>
                </a:moveTo>
                <a:lnTo>
                  <a:pt x="69341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1"/>
                </a:lnTo>
                <a:lnTo>
                  <a:pt x="0" y="346710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1" y="416051"/>
                </a:lnTo>
                <a:lnTo>
                  <a:pt x="4798314" y="416051"/>
                </a:lnTo>
                <a:lnTo>
                  <a:pt x="4825329" y="410610"/>
                </a:lnTo>
                <a:lnTo>
                  <a:pt x="4847367" y="395763"/>
                </a:lnTo>
                <a:lnTo>
                  <a:pt x="4862214" y="373725"/>
                </a:lnTo>
                <a:lnTo>
                  <a:pt x="4867656" y="346710"/>
                </a:lnTo>
                <a:lnTo>
                  <a:pt x="4867656" y="69341"/>
                </a:lnTo>
                <a:lnTo>
                  <a:pt x="4862214" y="42326"/>
                </a:lnTo>
                <a:lnTo>
                  <a:pt x="4847367" y="20288"/>
                </a:lnTo>
                <a:lnTo>
                  <a:pt x="4825329" y="5441"/>
                </a:lnTo>
                <a:lnTo>
                  <a:pt x="4798314" y="0"/>
                </a:lnTo>
                <a:close/>
              </a:path>
            </a:pathLst>
          </a:custGeom>
          <a:solidFill>
            <a:srgbClr val="e36c0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3" name="CustomShape 27"/>
          <p:cNvSpPr/>
          <p:nvPr/>
        </p:nvSpPr>
        <p:spPr>
          <a:xfrm>
            <a:off x="4180320" y="2060280"/>
            <a:ext cx="4867200" cy="415800"/>
          </a:xfrm>
          <a:custGeom>
            <a:avLst/>
            <a:gdLst/>
            <a:ahLst/>
            <a:rect l="l" t="t" r="r" b="b"/>
            <a:pathLst>
              <a:path w="4867909" h="416560">
                <a:moveTo>
                  <a:pt x="0" y="69341"/>
                </a:moveTo>
                <a:lnTo>
                  <a:pt x="5441" y="42326"/>
                </a:lnTo>
                <a:lnTo>
                  <a:pt x="20288" y="20288"/>
                </a:lnTo>
                <a:lnTo>
                  <a:pt x="42326" y="5441"/>
                </a:lnTo>
                <a:lnTo>
                  <a:pt x="69341" y="0"/>
                </a:lnTo>
                <a:lnTo>
                  <a:pt x="4798314" y="0"/>
                </a:lnTo>
                <a:lnTo>
                  <a:pt x="4825329" y="5441"/>
                </a:lnTo>
                <a:lnTo>
                  <a:pt x="4847367" y="20288"/>
                </a:lnTo>
                <a:lnTo>
                  <a:pt x="4862214" y="42326"/>
                </a:lnTo>
                <a:lnTo>
                  <a:pt x="4867656" y="69341"/>
                </a:lnTo>
                <a:lnTo>
                  <a:pt x="4867656" y="346710"/>
                </a:lnTo>
                <a:lnTo>
                  <a:pt x="4862214" y="373725"/>
                </a:lnTo>
                <a:lnTo>
                  <a:pt x="4847367" y="395763"/>
                </a:lnTo>
                <a:lnTo>
                  <a:pt x="4825329" y="410610"/>
                </a:lnTo>
                <a:lnTo>
                  <a:pt x="4798314" y="416051"/>
                </a:lnTo>
                <a:lnTo>
                  <a:pt x="69341" y="416051"/>
                </a:lnTo>
                <a:lnTo>
                  <a:pt x="42326" y="410610"/>
                </a:lnTo>
                <a:lnTo>
                  <a:pt x="20288" y="395763"/>
                </a:lnTo>
                <a:lnTo>
                  <a:pt x="5441" y="373725"/>
                </a:lnTo>
                <a:lnTo>
                  <a:pt x="0" y="346710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4" name="CustomShape 28"/>
          <p:cNvSpPr/>
          <p:nvPr/>
        </p:nvSpPr>
        <p:spPr>
          <a:xfrm>
            <a:off x="5006880" y="2152800"/>
            <a:ext cx="269856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MAÏS SAF. + </a:t>
            </a:r>
            <a:r>
              <a:rPr b="1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Crotalaria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65" name="CustomShape 29"/>
          <p:cNvSpPr/>
          <p:nvPr/>
        </p:nvSpPr>
        <p:spPr>
          <a:xfrm>
            <a:off x="1697760" y="2532960"/>
            <a:ext cx="2433240" cy="50976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6" name="CustomShape 30"/>
          <p:cNvSpPr/>
          <p:nvPr/>
        </p:nvSpPr>
        <p:spPr>
          <a:xfrm>
            <a:off x="1744920" y="2557440"/>
            <a:ext cx="2338560" cy="415800"/>
          </a:xfrm>
          <a:custGeom>
            <a:avLst/>
            <a:gdLst/>
            <a:ahLst/>
            <a:rect l="l" t="t" r="r" b="b"/>
            <a:pathLst>
              <a:path w="2339340" h="416560">
                <a:moveTo>
                  <a:pt x="2269997" y="0"/>
                </a:moveTo>
                <a:lnTo>
                  <a:pt x="69342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1"/>
                </a:lnTo>
                <a:lnTo>
                  <a:pt x="0" y="346710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2" y="416051"/>
                </a:lnTo>
                <a:lnTo>
                  <a:pt x="2269997" y="416051"/>
                </a:lnTo>
                <a:lnTo>
                  <a:pt x="2297013" y="410610"/>
                </a:lnTo>
                <a:lnTo>
                  <a:pt x="2319051" y="395763"/>
                </a:lnTo>
                <a:lnTo>
                  <a:pt x="2333898" y="373725"/>
                </a:lnTo>
                <a:lnTo>
                  <a:pt x="2339340" y="346710"/>
                </a:lnTo>
                <a:lnTo>
                  <a:pt x="2339340" y="69341"/>
                </a:lnTo>
                <a:lnTo>
                  <a:pt x="2333898" y="42326"/>
                </a:lnTo>
                <a:lnTo>
                  <a:pt x="2319051" y="20288"/>
                </a:lnTo>
                <a:lnTo>
                  <a:pt x="2297013" y="5441"/>
                </a:lnTo>
                <a:lnTo>
                  <a:pt x="2269997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7" name="CustomShape 31"/>
          <p:cNvSpPr/>
          <p:nvPr/>
        </p:nvSpPr>
        <p:spPr>
          <a:xfrm>
            <a:off x="1744920" y="2557440"/>
            <a:ext cx="2338560" cy="415800"/>
          </a:xfrm>
          <a:custGeom>
            <a:avLst/>
            <a:gdLst/>
            <a:ahLst/>
            <a:rect l="l" t="t" r="r" b="b"/>
            <a:pathLst>
              <a:path w="2339340" h="416560">
                <a:moveTo>
                  <a:pt x="0" y="69341"/>
                </a:moveTo>
                <a:lnTo>
                  <a:pt x="5441" y="42326"/>
                </a:lnTo>
                <a:lnTo>
                  <a:pt x="20288" y="20288"/>
                </a:lnTo>
                <a:lnTo>
                  <a:pt x="42326" y="5441"/>
                </a:lnTo>
                <a:lnTo>
                  <a:pt x="69342" y="0"/>
                </a:lnTo>
                <a:lnTo>
                  <a:pt x="2269997" y="0"/>
                </a:lnTo>
                <a:lnTo>
                  <a:pt x="2297013" y="5441"/>
                </a:lnTo>
                <a:lnTo>
                  <a:pt x="2319051" y="20288"/>
                </a:lnTo>
                <a:lnTo>
                  <a:pt x="2333898" y="42326"/>
                </a:lnTo>
                <a:lnTo>
                  <a:pt x="2339340" y="69341"/>
                </a:lnTo>
                <a:lnTo>
                  <a:pt x="2339340" y="346710"/>
                </a:lnTo>
                <a:lnTo>
                  <a:pt x="2333898" y="373725"/>
                </a:lnTo>
                <a:lnTo>
                  <a:pt x="2319051" y="395763"/>
                </a:lnTo>
                <a:lnTo>
                  <a:pt x="2297013" y="410610"/>
                </a:lnTo>
                <a:lnTo>
                  <a:pt x="2269997" y="416051"/>
                </a:lnTo>
                <a:lnTo>
                  <a:pt x="69342" y="416051"/>
                </a:lnTo>
                <a:lnTo>
                  <a:pt x="42326" y="410610"/>
                </a:lnTo>
                <a:lnTo>
                  <a:pt x="20288" y="395763"/>
                </a:lnTo>
                <a:lnTo>
                  <a:pt x="5441" y="373725"/>
                </a:lnTo>
                <a:lnTo>
                  <a:pt x="0" y="346710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8" name="CustomShape 32"/>
          <p:cNvSpPr/>
          <p:nvPr/>
        </p:nvSpPr>
        <p:spPr>
          <a:xfrm>
            <a:off x="2772360" y="2631240"/>
            <a:ext cx="67140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SOJA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69" name="CustomShape 33"/>
          <p:cNvSpPr/>
          <p:nvPr/>
        </p:nvSpPr>
        <p:spPr>
          <a:xfrm>
            <a:off x="4133160" y="2532960"/>
            <a:ext cx="4961520" cy="50976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0" name="CustomShape 34"/>
          <p:cNvSpPr/>
          <p:nvPr/>
        </p:nvSpPr>
        <p:spPr>
          <a:xfrm>
            <a:off x="4191120" y="2557440"/>
            <a:ext cx="4867200" cy="415800"/>
          </a:xfrm>
          <a:custGeom>
            <a:avLst/>
            <a:gdLst/>
            <a:ahLst/>
            <a:rect l="l" t="t" r="r" b="b"/>
            <a:pathLst>
              <a:path w="4867909" h="416560">
                <a:moveTo>
                  <a:pt x="4798314" y="0"/>
                </a:moveTo>
                <a:lnTo>
                  <a:pt x="69341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1"/>
                </a:lnTo>
                <a:lnTo>
                  <a:pt x="0" y="346710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1" y="416051"/>
                </a:lnTo>
                <a:lnTo>
                  <a:pt x="4798314" y="416051"/>
                </a:lnTo>
                <a:lnTo>
                  <a:pt x="4825329" y="410610"/>
                </a:lnTo>
                <a:lnTo>
                  <a:pt x="4847367" y="395763"/>
                </a:lnTo>
                <a:lnTo>
                  <a:pt x="4862214" y="373725"/>
                </a:lnTo>
                <a:lnTo>
                  <a:pt x="4867656" y="346710"/>
                </a:lnTo>
                <a:lnTo>
                  <a:pt x="4867656" y="69341"/>
                </a:lnTo>
                <a:lnTo>
                  <a:pt x="4862214" y="42326"/>
                </a:lnTo>
                <a:lnTo>
                  <a:pt x="4847367" y="20288"/>
                </a:lnTo>
                <a:lnTo>
                  <a:pt x="4825329" y="5441"/>
                </a:lnTo>
                <a:lnTo>
                  <a:pt x="4798314" y="0"/>
                </a:lnTo>
                <a:close/>
              </a:path>
            </a:pathLst>
          </a:custGeom>
          <a:solidFill>
            <a:srgbClr val="e36c0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1" name="CustomShape 35"/>
          <p:cNvSpPr/>
          <p:nvPr/>
        </p:nvSpPr>
        <p:spPr>
          <a:xfrm>
            <a:off x="4180320" y="2557440"/>
            <a:ext cx="4867200" cy="415800"/>
          </a:xfrm>
          <a:custGeom>
            <a:avLst/>
            <a:gdLst/>
            <a:ahLst/>
            <a:rect l="l" t="t" r="r" b="b"/>
            <a:pathLst>
              <a:path w="4867909" h="416560">
                <a:moveTo>
                  <a:pt x="0" y="69341"/>
                </a:moveTo>
                <a:lnTo>
                  <a:pt x="5441" y="42326"/>
                </a:lnTo>
                <a:lnTo>
                  <a:pt x="20288" y="20288"/>
                </a:lnTo>
                <a:lnTo>
                  <a:pt x="42326" y="5441"/>
                </a:lnTo>
                <a:lnTo>
                  <a:pt x="69341" y="0"/>
                </a:lnTo>
                <a:lnTo>
                  <a:pt x="4798314" y="0"/>
                </a:lnTo>
                <a:lnTo>
                  <a:pt x="4825329" y="5441"/>
                </a:lnTo>
                <a:lnTo>
                  <a:pt x="4847367" y="20288"/>
                </a:lnTo>
                <a:lnTo>
                  <a:pt x="4862214" y="42326"/>
                </a:lnTo>
                <a:lnTo>
                  <a:pt x="4867656" y="69341"/>
                </a:lnTo>
                <a:lnTo>
                  <a:pt x="4867656" y="346710"/>
                </a:lnTo>
                <a:lnTo>
                  <a:pt x="4862214" y="373725"/>
                </a:lnTo>
                <a:lnTo>
                  <a:pt x="4847367" y="395763"/>
                </a:lnTo>
                <a:lnTo>
                  <a:pt x="4825329" y="410610"/>
                </a:lnTo>
                <a:lnTo>
                  <a:pt x="4798314" y="416051"/>
                </a:lnTo>
                <a:lnTo>
                  <a:pt x="69341" y="416051"/>
                </a:lnTo>
                <a:lnTo>
                  <a:pt x="42326" y="410610"/>
                </a:lnTo>
                <a:lnTo>
                  <a:pt x="20288" y="395763"/>
                </a:lnTo>
                <a:lnTo>
                  <a:pt x="5441" y="373725"/>
                </a:lnTo>
                <a:lnTo>
                  <a:pt x="0" y="346710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2" name="CustomShape 36"/>
          <p:cNvSpPr/>
          <p:nvPr/>
        </p:nvSpPr>
        <p:spPr>
          <a:xfrm>
            <a:off x="5007960" y="2633040"/>
            <a:ext cx="252144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MAÏS SAF. + </a:t>
            </a:r>
            <a:r>
              <a:rPr b="1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Brachiaria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73" name="CustomShape 37"/>
          <p:cNvSpPr/>
          <p:nvPr/>
        </p:nvSpPr>
        <p:spPr>
          <a:xfrm>
            <a:off x="1693080" y="3009960"/>
            <a:ext cx="7401240" cy="50976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4" name="CustomShape 38"/>
          <p:cNvSpPr/>
          <p:nvPr/>
        </p:nvSpPr>
        <p:spPr>
          <a:xfrm>
            <a:off x="1725120" y="3034080"/>
            <a:ext cx="7306920" cy="415800"/>
          </a:xfrm>
          <a:custGeom>
            <a:avLst/>
            <a:gdLst/>
            <a:ahLst/>
            <a:rect l="l" t="t" r="r" b="b"/>
            <a:pathLst>
              <a:path w="7307580" h="416560">
                <a:moveTo>
                  <a:pt x="7238238" y="0"/>
                </a:moveTo>
                <a:lnTo>
                  <a:pt x="69342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1"/>
                </a:lnTo>
                <a:lnTo>
                  <a:pt x="0" y="346710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2" y="416051"/>
                </a:lnTo>
                <a:lnTo>
                  <a:pt x="7238238" y="416051"/>
                </a:lnTo>
                <a:lnTo>
                  <a:pt x="7265253" y="410610"/>
                </a:lnTo>
                <a:lnTo>
                  <a:pt x="7287291" y="395763"/>
                </a:lnTo>
                <a:lnTo>
                  <a:pt x="7302138" y="373725"/>
                </a:lnTo>
                <a:lnTo>
                  <a:pt x="7307580" y="346710"/>
                </a:lnTo>
                <a:lnTo>
                  <a:pt x="7307580" y="69341"/>
                </a:lnTo>
                <a:lnTo>
                  <a:pt x="7302138" y="42326"/>
                </a:lnTo>
                <a:lnTo>
                  <a:pt x="7287291" y="20288"/>
                </a:lnTo>
                <a:lnTo>
                  <a:pt x="7265253" y="5441"/>
                </a:lnTo>
                <a:lnTo>
                  <a:pt x="7238238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5" name="CustomShape 39"/>
          <p:cNvSpPr/>
          <p:nvPr/>
        </p:nvSpPr>
        <p:spPr>
          <a:xfrm>
            <a:off x="1740240" y="3034440"/>
            <a:ext cx="7306920" cy="415800"/>
          </a:xfrm>
          <a:custGeom>
            <a:avLst/>
            <a:gdLst/>
            <a:ahLst/>
            <a:rect l="l" t="t" r="r" b="b"/>
            <a:pathLst>
              <a:path w="7307580" h="416560">
                <a:moveTo>
                  <a:pt x="0" y="69341"/>
                </a:moveTo>
                <a:lnTo>
                  <a:pt x="5441" y="42326"/>
                </a:lnTo>
                <a:lnTo>
                  <a:pt x="20288" y="20288"/>
                </a:lnTo>
                <a:lnTo>
                  <a:pt x="42326" y="5441"/>
                </a:lnTo>
                <a:lnTo>
                  <a:pt x="69342" y="0"/>
                </a:lnTo>
                <a:lnTo>
                  <a:pt x="7238238" y="0"/>
                </a:lnTo>
                <a:lnTo>
                  <a:pt x="7265253" y="5441"/>
                </a:lnTo>
                <a:lnTo>
                  <a:pt x="7287291" y="20288"/>
                </a:lnTo>
                <a:lnTo>
                  <a:pt x="7302138" y="42326"/>
                </a:lnTo>
                <a:lnTo>
                  <a:pt x="7307580" y="69341"/>
                </a:lnTo>
                <a:lnTo>
                  <a:pt x="7307580" y="346710"/>
                </a:lnTo>
                <a:lnTo>
                  <a:pt x="7302138" y="373725"/>
                </a:lnTo>
                <a:lnTo>
                  <a:pt x="7287291" y="395763"/>
                </a:lnTo>
                <a:lnTo>
                  <a:pt x="7265253" y="410610"/>
                </a:lnTo>
                <a:lnTo>
                  <a:pt x="7238238" y="416051"/>
                </a:lnTo>
                <a:lnTo>
                  <a:pt x="69342" y="416051"/>
                </a:lnTo>
                <a:lnTo>
                  <a:pt x="42326" y="410610"/>
                </a:lnTo>
                <a:lnTo>
                  <a:pt x="20288" y="395763"/>
                </a:lnTo>
                <a:lnTo>
                  <a:pt x="5441" y="373725"/>
                </a:lnTo>
                <a:lnTo>
                  <a:pt x="0" y="346710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6" name="CustomShape 40"/>
          <p:cNvSpPr/>
          <p:nvPr/>
        </p:nvSpPr>
        <p:spPr>
          <a:xfrm>
            <a:off x="4386600" y="3101760"/>
            <a:ext cx="212364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BRACHIARIA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77" name="CustomShape 41"/>
          <p:cNvSpPr/>
          <p:nvPr/>
        </p:nvSpPr>
        <p:spPr>
          <a:xfrm>
            <a:off x="1725120" y="3489840"/>
            <a:ext cx="2434680" cy="509760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8" name="CustomShape 42"/>
          <p:cNvSpPr/>
          <p:nvPr/>
        </p:nvSpPr>
        <p:spPr>
          <a:xfrm>
            <a:off x="1772280" y="3514320"/>
            <a:ext cx="2340360" cy="415800"/>
          </a:xfrm>
          <a:custGeom>
            <a:avLst/>
            <a:gdLst/>
            <a:ahLst/>
            <a:rect l="l" t="t" r="r" b="b"/>
            <a:pathLst>
              <a:path w="2341245" h="416560">
                <a:moveTo>
                  <a:pt x="2271522" y="0"/>
                </a:moveTo>
                <a:lnTo>
                  <a:pt x="69342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1"/>
                </a:lnTo>
                <a:lnTo>
                  <a:pt x="0" y="346709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2" y="416051"/>
                </a:lnTo>
                <a:lnTo>
                  <a:pt x="2271522" y="416051"/>
                </a:lnTo>
                <a:lnTo>
                  <a:pt x="2298537" y="410610"/>
                </a:lnTo>
                <a:lnTo>
                  <a:pt x="2320575" y="395763"/>
                </a:lnTo>
                <a:lnTo>
                  <a:pt x="2335422" y="373725"/>
                </a:lnTo>
                <a:lnTo>
                  <a:pt x="2340864" y="346709"/>
                </a:lnTo>
                <a:lnTo>
                  <a:pt x="2340864" y="69341"/>
                </a:lnTo>
                <a:lnTo>
                  <a:pt x="2335422" y="42326"/>
                </a:lnTo>
                <a:lnTo>
                  <a:pt x="2320575" y="20288"/>
                </a:lnTo>
                <a:lnTo>
                  <a:pt x="2298537" y="5441"/>
                </a:lnTo>
                <a:lnTo>
                  <a:pt x="2271522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9" name="CustomShape 43"/>
          <p:cNvSpPr/>
          <p:nvPr/>
        </p:nvSpPr>
        <p:spPr>
          <a:xfrm>
            <a:off x="1772280" y="3514320"/>
            <a:ext cx="2340360" cy="415800"/>
          </a:xfrm>
          <a:custGeom>
            <a:avLst/>
            <a:gdLst/>
            <a:ahLst/>
            <a:rect l="l" t="t" r="r" b="b"/>
            <a:pathLst>
              <a:path w="2341245" h="416560">
                <a:moveTo>
                  <a:pt x="0" y="69341"/>
                </a:moveTo>
                <a:lnTo>
                  <a:pt x="5441" y="42326"/>
                </a:lnTo>
                <a:lnTo>
                  <a:pt x="20288" y="20288"/>
                </a:lnTo>
                <a:lnTo>
                  <a:pt x="42326" y="5441"/>
                </a:lnTo>
                <a:lnTo>
                  <a:pt x="69342" y="0"/>
                </a:lnTo>
                <a:lnTo>
                  <a:pt x="2271522" y="0"/>
                </a:lnTo>
                <a:lnTo>
                  <a:pt x="2298537" y="5441"/>
                </a:lnTo>
                <a:lnTo>
                  <a:pt x="2320575" y="20288"/>
                </a:lnTo>
                <a:lnTo>
                  <a:pt x="2335422" y="42326"/>
                </a:lnTo>
                <a:lnTo>
                  <a:pt x="2340864" y="69341"/>
                </a:lnTo>
                <a:lnTo>
                  <a:pt x="2340864" y="346709"/>
                </a:lnTo>
                <a:lnTo>
                  <a:pt x="2335422" y="373725"/>
                </a:lnTo>
                <a:lnTo>
                  <a:pt x="2320575" y="395763"/>
                </a:lnTo>
                <a:lnTo>
                  <a:pt x="2298537" y="410610"/>
                </a:lnTo>
                <a:lnTo>
                  <a:pt x="2271522" y="416051"/>
                </a:lnTo>
                <a:lnTo>
                  <a:pt x="69342" y="416051"/>
                </a:lnTo>
                <a:lnTo>
                  <a:pt x="42326" y="410610"/>
                </a:lnTo>
                <a:lnTo>
                  <a:pt x="20288" y="395763"/>
                </a:lnTo>
                <a:lnTo>
                  <a:pt x="5441" y="373725"/>
                </a:lnTo>
                <a:lnTo>
                  <a:pt x="0" y="346709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80" name="CustomShape 44"/>
          <p:cNvSpPr/>
          <p:nvPr/>
        </p:nvSpPr>
        <p:spPr>
          <a:xfrm>
            <a:off x="2800440" y="3589920"/>
            <a:ext cx="63540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SOJA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81" name="CustomShape 45"/>
          <p:cNvSpPr/>
          <p:nvPr/>
        </p:nvSpPr>
        <p:spPr>
          <a:xfrm>
            <a:off x="4122360" y="3497400"/>
            <a:ext cx="4971960" cy="50976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2" name="CustomShape 46"/>
          <p:cNvSpPr/>
          <p:nvPr/>
        </p:nvSpPr>
        <p:spPr>
          <a:xfrm>
            <a:off x="4169520" y="3521880"/>
            <a:ext cx="4878000" cy="415800"/>
          </a:xfrm>
          <a:custGeom>
            <a:avLst/>
            <a:gdLst/>
            <a:ahLst/>
            <a:rect l="l" t="t" r="r" b="b"/>
            <a:pathLst>
              <a:path w="4878705" h="416560">
                <a:moveTo>
                  <a:pt x="4808982" y="0"/>
                </a:moveTo>
                <a:lnTo>
                  <a:pt x="69341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1"/>
                </a:lnTo>
                <a:lnTo>
                  <a:pt x="0" y="346710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1" y="416052"/>
                </a:lnTo>
                <a:lnTo>
                  <a:pt x="4808982" y="416052"/>
                </a:lnTo>
                <a:lnTo>
                  <a:pt x="4835997" y="410610"/>
                </a:lnTo>
                <a:lnTo>
                  <a:pt x="4858035" y="395763"/>
                </a:lnTo>
                <a:lnTo>
                  <a:pt x="4872882" y="373725"/>
                </a:lnTo>
                <a:lnTo>
                  <a:pt x="4878324" y="346710"/>
                </a:lnTo>
                <a:lnTo>
                  <a:pt x="4878324" y="69341"/>
                </a:lnTo>
                <a:lnTo>
                  <a:pt x="4872882" y="42326"/>
                </a:lnTo>
                <a:lnTo>
                  <a:pt x="4858035" y="20288"/>
                </a:lnTo>
                <a:lnTo>
                  <a:pt x="4835997" y="5441"/>
                </a:lnTo>
                <a:lnTo>
                  <a:pt x="4808982" y="0"/>
                </a:lnTo>
                <a:close/>
              </a:path>
            </a:pathLst>
          </a:custGeom>
          <a:solidFill>
            <a:srgbClr val="4f6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3" name="CustomShape 47"/>
          <p:cNvSpPr/>
          <p:nvPr/>
        </p:nvSpPr>
        <p:spPr>
          <a:xfrm>
            <a:off x="4169520" y="3521880"/>
            <a:ext cx="4878000" cy="415800"/>
          </a:xfrm>
          <a:custGeom>
            <a:avLst/>
            <a:gdLst/>
            <a:ahLst/>
            <a:rect l="l" t="t" r="r" b="b"/>
            <a:pathLst>
              <a:path w="4878705" h="416560">
                <a:moveTo>
                  <a:pt x="0" y="69341"/>
                </a:moveTo>
                <a:lnTo>
                  <a:pt x="5441" y="42326"/>
                </a:lnTo>
                <a:lnTo>
                  <a:pt x="20288" y="20288"/>
                </a:lnTo>
                <a:lnTo>
                  <a:pt x="42326" y="5441"/>
                </a:lnTo>
                <a:lnTo>
                  <a:pt x="69341" y="0"/>
                </a:lnTo>
                <a:lnTo>
                  <a:pt x="4808982" y="0"/>
                </a:lnTo>
                <a:lnTo>
                  <a:pt x="4835997" y="5441"/>
                </a:lnTo>
                <a:lnTo>
                  <a:pt x="4858035" y="20288"/>
                </a:lnTo>
                <a:lnTo>
                  <a:pt x="4872882" y="42326"/>
                </a:lnTo>
                <a:lnTo>
                  <a:pt x="4878324" y="69341"/>
                </a:lnTo>
                <a:lnTo>
                  <a:pt x="4878324" y="346710"/>
                </a:lnTo>
                <a:lnTo>
                  <a:pt x="4872882" y="373725"/>
                </a:lnTo>
                <a:lnTo>
                  <a:pt x="4858035" y="395763"/>
                </a:lnTo>
                <a:lnTo>
                  <a:pt x="4835997" y="410610"/>
                </a:lnTo>
                <a:lnTo>
                  <a:pt x="4808982" y="416052"/>
                </a:lnTo>
                <a:lnTo>
                  <a:pt x="69341" y="416052"/>
                </a:lnTo>
                <a:lnTo>
                  <a:pt x="42326" y="410610"/>
                </a:lnTo>
                <a:lnTo>
                  <a:pt x="20288" y="395763"/>
                </a:lnTo>
                <a:lnTo>
                  <a:pt x="5441" y="373725"/>
                </a:lnTo>
                <a:lnTo>
                  <a:pt x="0" y="346710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84" name="CustomShape 48"/>
          <p:cNvSpPr/>
          <p:nvPr/>
        </p:nvSpPr>
        <p:spPr>
          <a:xfrm>
            <a:off x="4881600" y="3589920"/>
            <a:ext cx="307476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COUVERTS MIX ESPÈCES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85" name="CustomShape 49"/>
          <p:cNvSpPr/>
          <p:nvPr/>
        </p:nvSpPr>
        <p:spPr>
          <a:xfrm>
            <a:off x="1014840" y="4092120"/>
            <a:ext cx="2434680" cy="50832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6" name="CustomShape 50"/>
          <p:cNvSpPr/>
          <p:nvPr/>
        </p:nvSpPr>
        <p:spPr>
          <a:xfrm>
            <a:off x="1062360" y="4116240"/>
            <a:ext cx="2340360" cy="414000"/>
          </a:xfrm>
          <a:custGeom>
            <a:avLst/>
            <a:gdLst/>
            <a:ahLst/>
            <a:rect l="l" t="t" r="r" b="b"/>
            <a:pathLst>
              <a:path w="2341245" h="414654">
                <a:moveTo>
                  <a:pt x="2271776" y="0"/>
                </a:moveTo>
                <a:lnTo>
                  <a:pt x="69087" y="0"/>
                </a:lnTo>
                <a:lnTo>
                  <a:pt x="42198" y="5437"/>
                </a:lnTo>
                <a:lnTo>
                  <a:pt x="20237" y="20256"/>
                </a:lnTo>
                <a:lnTo>
                  <a:pt x="5430" y="42219"/>
                </a:lnTo>
                <a:lnTo>
                  <a:pt x="0" y="69087"/>
                </a:lnTo>
                <a:lnTo>
                  <a:pt x="0" y="345439"/>
                </a:lnTo>
                <a:lnTo>
                  <a:pt x="5430" y="372308"/>
                </a:lnTo>
                <a:lnTo>
                  <a:pt x="20237" y="394271"/>
                </a:lnTo>
                <a:lnTo>
                  <a:pt x="42198" y="409090"/>
                </a:lnTo>
                <a:lnTo>
                  <a:pt x="69087" y="414527"/>
                </a:lnTo>
                <a:lnTo>
                  <a:pt x="2271776" y="414527"/>
                </a:lnTo>
                <a:lnTo>
                  <a:pt x="2298644" y="409090"/>
                </a:lnTo>
                <a:lnTo>
                  <a:pt x="2320607" y="394271"/>
                </a:lnTo>
                <a:lnTo>
                  <a:pt x="2335426" y="372308"/>
                </a:lnTo>
                <a:lnTo>
                  <a:pt x="2340864" y="345439"/>
                </a:lnTo>
                <a:lnTo>
                  <a:pt x="2340864" y="69087"/>
                </a:lnTo>
                <a:lnTo>
                  <a:pt x="2335426" y="42219"/>
                </a:lnTo>
                <a:lnTo>
                  <a:pt x="2320607" y="20256"/>
                </a:lnTo>
                <a:lnTo>
                  <a:pt x="2298644" y="5437"/>
                </a:lnTo>
                <a:lnTo>
                  <a:pt x="2271776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7" name="CustomShape 51"/>
          <p:cNvSpPr/>
          <p:nvPr/>
        </p:nvSpPr>
        <p:spPr>
          <a:xfrm>
            <a:off x="1062360" y="4116240"/>
            <a:ext cx="2340360" cy="414000"/>
          </a:xfrm>
          <a:custGeom>
            <a:avLst/>
            <a:gdLst/>
            <a:ahLst/>
            <a:rect l="l" t="t" r="r" b="b"/>
            <a:pathLst>
              <a:path w="2341245" h="414654">
                <a:moveTo>
                  <a:pt x="0" y="69087"/>
                </a:moveTo>
                <a:lnTo>
                  <a:pt x="5430" y="42219"/>
                </a:lnTo>
                <a:lnTo>
                  <a:pt x="20237" y="20256"/>
                </a:lnTo>
                <a:lnTo>
                  <a:pt x="42198" y="5437"/>
                </a:lnTo>
                <a:lnTo>
                  <a:pt x="69087" y="0"/>
                </a:lnTo>
                <a:lnTo>
                  <a:pt x="2271776" y="0"/>
                </a:lnTo>
                <a:lnTo>
                  <a:pt x="2298644" y="5437"/>
                </a:lnTo>
                <a:lnTo>
                  <a:pt x="2320607" y="20256"/>
                </a:lnTo>
                <a:lnTo>
                  <a:pt x="2335426" y="42219"/>
                </a:lnTo>
                <a:lnTo>
                  <a:pt x="2340864" y="69087"/>
                </a:lnTo>
                <a:lnTo>
                  <a:pt x="2340864" y="345439"/>
                </a:lnTo>
                <a:lnTo>
                  <a:pt x="2335426" y="372308"/>
                </a:lnTo>
                <a:lnTo>
                  <a:pt x="2320607" y="394271"/>
                </a:lnTo>
                <a:lnTo>
                  <a:pt x="2298644" y="409090"/>
                </a:lnTo>
                <a:lnTo>
                  <a:pt x="2271776" y="414527"/>
                </a:lnTo>
                <a:lnTo>
                  <a:pt x="69087" y="414527"/>
                </a:lnTo>
                <a:lnTo>
                  <a:pt x="42198" y="409090"/>
                </a:lnTo>
                <a:lnTo>
                  <a:pt x="20237" y="394271"/>
                </a:lnTo>
                <a:lnTo>
                  <a:pt x="5430" y="372308"/>
                </a:lnTo>
                <a:lnTo>
                  <a:pt x="0" y="345439"/>
                </a:lnTo>
                <a:lnTo>
                  <a:pt x="0" y="69087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88" name="CustomShape 52"/>
          <p:cNvSpPr/>
          <p:nvPr/>
        </p:nvSpPr>
        <p:spPr>
          <a:xfrm>
            <a:off x="2090160" y="4190760"/>
            <a:ext cx="68148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SOJA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89" name="CustomShape 53"/>
          <p:cNvSpPr/>
          <p:nvPr/>
        </p:nvSpPr>
        <p:spPr>
          <a:xfrm>
            <a:off x="3468600" y="4107240"/>
            <a:ext cx="4292280" cy="509760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0" name="CustomShape 54"/>
          <p:cNvSpPr/>
          <p:nvPr/>
        </p:nvSpPr>
        <p:spPr>
          <a:xfrm>
            <a:off x="3515760" y="4153680"/>
            <a:ext cx="4197960" cy="415800"/>
          </a:xfrm>
          <a:custGeom>
            <a:avLst/>
            <a:gdLst/>
            <a:ahLst/>
            <a:rect l="l" t="t" r="r" b="b"/>
            <a:pathLst>
              <a:path w="4198620" h="416560">
                <a:moveTo>
                  <a:pt x="4129278" y="0"/>
                </a:moveTo>
                <a:lnTo>
                  <a:pt x="69342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2"/>
                </a:lnTo>
                <a:lnTo>
                  <a:pt x="0" y="346710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2" y="416052"/>
                </a:lnTo>
                <a:lnTo>
                  <a:pt x="4129278" y="416052"/>
                </a:lnTo>
                <a:lnTo>
                  <a:pt x="4156293" y="410610"/>
                </a:lnTo>
                <a:lnTo>
                  <a:pt x="4178331" y="395763"/>
                </a:lnTo>
                <a:lnTo>
                  <a:pt x="4193178" y="373725"/>
                </a:lnTo>
                <a:lnTo>
                  <a:pt x="4198620" y="346710"/>
                </a:lnTo>
                <a:lnTo>
                  <a:pt x="4198620" y="69342"/>
                </a:lnTo>
                <a:lnTo>
                  <a:pt x="4193178" y="42326"/>
                </a:lnTo>
                <a:lnTo>
                  <a:pt x="4178331" y="20288"/>
                </a:lnTo>
                <a:lnTo>
                  <a:pt x="4156293" y="5441"/>
                </a:lnTo>
                <a:lnTo>
                  <a:pt x="4129278" y="0"/>
                </a:lnTo>
                <a:close/>
              </a:path>
            </a:pathLst>
          </a:custGeom>
          <a:solidFill>
            <a:srgbClr val="e36c0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1" name="CustomShape 55"/>
          <p:cNvSpPr/>
          <p:nvPr/>
        </p:nvSpPr>
        <p:spPr>
          <a:xfrm>
            <a:off x="3515760" y="4131720"/>
            <a:ext cx="4197960" cy="415800"/>
          </a:xfrm>
          <a:custGeom>
            <a:avLst/>
            <a:gdLst/>
            <a:ahLst/>
            <a:rect l="l" t="t" r="r" b="b"/>
            <a:pathLst>
              <a:path w="4198620" h="416560">
                <a:moveTo>
                  <a:pt x="0" y="69342"/>
                </a:moveTo>
                <a:lnTo>
                  <a:pt x="5441" y="42326"/>
                </a:lnTo>
                <a:lnTo>
                  <a:pt x="20288" y="20288"/>
                </a:lnTo>
                <a:lnTo>
                  <a:pt x="42326" y="5441"/>
                </a:lnTo>
                <a:lnTo>
                  <a:pt x="69342" y="0"/>
                </a:lnTo>
                <a:lnTo>
                  <a:pt x="4129278" y="0"/>
                </a:lnTo>
                <a:lnTo>
                  <a:pt x="4156293" y="5441"/>
                </a:lnTo>
                <a:lnTo>
                  <a:pt x="4178331" y="20288"/>
                </a:lnTo>
                <a:lnTo>
                  <a:pt x="4193178" y="42326"/>
                </a:lnTo>
                <a:lnTo>
                  <a:pt x="4198620" y="69342"/>
                </a:lnTo>
                <a:lnTo>
                  <a:pt x="4198620" y="346710"/>
                </a:lnTo>
                <a:lnTo>
                  <a:pt x="4193178" y="373725"/>
                </a:lnTo>
                <a:lnTo>
                  <a:pt x="4178331" y="395763"/>
                </a:lnTo>
                <a:lnTo>
                  <a:pt x="4156293" y="410610"/>
                </a:lnTo>
                <a:lnTo>
                  <a:pt x="4129278" y="416052"/>
                </a:lnTo>
                <a:lnTo>
                  <a:pt x="69342" y="416052"/>
                </a:lnTo>
                <a:lnTo>
                  <a:pt x="42326" y="410610"/>
                </a:lnTo>
                <a:lnTo>
                  <a:pt x="20288" y="395763"/>
                </a:lnTo>
                <a:lnTo>
                  <a:pt x="5441" y="373725"/>
                </a:lnTo>
                <a:lnTo>
                  <a:pt x="0" y="346710"/>
                </a:lnTo>
                <a:lnTo>
                  <a:pt x="0" y="69342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2" name="CustomShape 56"/>
          <p:cNvSpPr/>
          <p:nvPr/>
        </p:nvSpPr>
        <p:spPr>
          <a:xfrm>
            <a:off x="5129640" y="4579560"/>
            <a:ext cx="2189160" cy="56484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3" name="CustomShape 57"/>
          <p:cNvSpPr/>
          <p:nvPr/>
        </p:nvSpPr>
        <p:spPr>
          <a:xfrm>
            <a:off x="4687200" y="4597920"/>
            <a:ext cx="2976480" cy="458280"/>
          </a:xfrm>
          <a:custGeom>
            <a:avLst/>
            <a:gdLst/>
            <a:ahLst/>
            <a:rect l="l" t="t" r="r" b="b"/>
            <a:pathLst>
              <a:path w="2961640" h="416560">
                <a:moveTo>
                  <a:pt x="2891790" y="0"/>
                </a:moveTo>
                <a:lnTo>
                  <a:pt x="69341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2"/>
                </a:lnTo>
                <a:lnTo>
                  <a:pt x="0" y="346710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1" y="416052"/>
                </a:lnTo>
                <a:lnTo>
                  <a:pt x="2891790" y="416052"/>
                </a:lnTo>
                <a:lnTo>
                  <a:pt x="2918805" y="410610"/>
                </a:lnTo>
                <a:lnTo>
                  <a:pt x="2940843" y="395763"/>
                </a:lnTo>
                <a:lnTo>
                  <a:pt x="2955690" y="373725"/>
                </a:lnTo>
                <a:lnTo>
                  <a:pt x="2961132" y="346710"/>
                </a:lnTo>
                <a:lnTo>
                  <a:pt x="2961132" y="69342"/>
                </a:lnTo>
                <a:lnTo>
                  <a:pt x="2955690" y="42326"/>
                </a:lnTo>
                <a:lnTo>
                  <a:pt x="2940843" y="20288"/>
                </a:lnTo>
                <a:lnTo>
                  <a:pt x="2918805" y="5441"/>
                </a:lnTo>
                <a:lnTo>
                  <a:pt x="289179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  </a:t>
            </a:r>
            <a:r>
              <a:rPr b="1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Radis Fourrager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94" name="CustomShape 58"/>
          <p:cNvSpPr/>
          <p:nvPr/>
        </p:nvSpPr>
        <p:spPr>
          <a:xfrm>
            <a:off x="4476600" y="4174560"/>
            <a:ext cx="276804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MAÏS SAF. + </a:t>
            </a:r>
            <a:r>
              <a:rPr b="1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Crotalaria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95" name="CustomShape 59"/>
          <p:cNvSpPr/>
          <p:nvPr/>
        </p:nvSpPr>
        <p:spPr>
          <a:xfrm>
            <a:off x="1830240" y="4573440"/>
            <a:ext cx="2904120" cy="509760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6" name="CustomShape 60"/>
          <p:cNvSpPr/>
          <p:nvPr/>
        </p:nvSpPr>
        <p:spPr>
          <a:xfrm>
            <a:off x="1845720" y="4599000"/>
            <a:ext cx="2809800" cy="415800"/>
          </a:xfrm>
          <a:custGeom>
            <a:avLst/>
            <a:gdLst/>
            <a:ahLst/>
            <a:rect l="l" t="t" r="r" b="b"/>
            <a:pathLst>
              <a:path w="2810510" h="416560">
                <a:moveTo>
                  <a:pt x="2740914" y="0"/>
                </a:moveTo>
                <a:lnTo>
                  <a:pt x="69342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2"/>
                </a:lnTo>
                <a:lnTo>
                  <a:pt x="0" y="346710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2" y="416052"/>
                </a:lnTo>
                <a:lnTo>
                  <a:pt x="2740914" y="416052"/>
                </a:lnTo>
                <a:lnTo>
                  <a:pt x="2767929" y="410610"/>
                </a:lnTo>
                <a:lnTo>
                  <a:pt x="2789967" y="395763"/>
                </a:lnTo>
                <a:lnTo>
                  <a:pt x="2804814" y="373725"/>
                </a:lnTo>
                <a:lnTo>
                  <a:pt x="2810256" y="346710"/>
                </a:lnTo>
                <a:lnTo>
                  <a:pt x="2810256" y="69342"/>
                </a:lnTo>
                <a:lnTo>
                  <a:pt x="2804814" y="42326"/>
                </a:lnTo>
                <a:lnTo>
                  <a:pt x="2789967" y="20288"/>
                </a:lnTo>
                <a:lnTo>
                  <a:pt x="2767929" y="5441"/>
                </a:lnTo>
                <a:lnTo>
                  <a:pt x="2740914" y="0"/>
                </a:lnTo>
                <a:close/>
              </a:path>
            </a:pathLst>
          </a:custGeom>
          <a:solidFill>
            <a:srgbClr val="e36c0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7" name="CustomShape 61"/>
          <p:cNvSpPr/>
          <p:nvPr/>
        </p:nvSpPr>
        <p:spPr>
          <a:xfrm>
            <a:off x="1877400" y="4597920"/>
            <a:ext cx="2809800" cy="415800"/>
          </a:xfrm>
          <a:custGeom>
            <a:avLst/>
            <a:gdLst/>
            <a:ahLst/>
            <a:rect l="l" t="t" r="r" b="b"/>
            <a:pathLst>
              <a:path w="2810510" h="416560">
                <a:moveTo>
                  <a:pt x="0" y="69342"/>
                </a:moveTo>
                <a:lnTo>
                  <a:pt x="5441" y="42326"/>
                </a:lnTo>
                <a:lnTo>
                  <a:pt x="20288" y="20288"/>
                </a:lnTo>
                <a:lnTo>
                  <a:pt x="42326" y="5441"/>
                </a:lnTo>
                <a:lnTo>
                  <a:pt x="69342" y="0"/>
                </a:lnTo>
                <a:lnTo>
                  <a:pt x="2740914" y="0"/>
                </a:lnTo>
                <a:lnTo>
                  <a:pt x="2767929" y="5441"/>
                </a:lnTo>
                <a:lnTo>
                  <a:pt x="2789967" y="20288"/>
                </a:lnTo>
                <a:lnTo>
                  <a:pt x="2804814" y="42326"/>
                </a:lnTo>
                <a:lnTo>
                  <a:pt x="2810256" y="69342"/>
                </a:lnTo>
                <a:lnTo>
                  <a:pt x="2810256" y="346710"/>
                </a:lnTo>
                <a:lnTo>
                  <a:pt x="2804814" y="373725"/>
                </a:lnTo>
                <a:lnTo>
                  <a:pt x="2789967" y="395763"/>
                </a:lnTo>
                <a:lnTo>
                  <a:pt x="2767929" y="410610"/>
                </a:lnTo>
                <a:lnTo>
                  <a:pt x="2740914" y="416052"/>
                </a:lnTo>
                <a:lnTo>
                  <a:pt x="69342" y="416052"/>
                </a:lnTo>
                <a:lnTo>
                  <a:pt x="42326" y="410610"/>
                </a:lnTo>
                <a:lnTo>
                  <a:pt x="20288" y="395763"/>
                </a:lnTo>
                <a:lnTo>
                  <a:pt x="5441" y="373725"/>
                </a:lnTo>
                <a:lnTo>
                  <a:pt x="0" y="346710"/>
                </a:lnTo>
                <a:lnTo>
                  <a:pt x="0" y="69342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8" name="CustomShape 62"/>
          <p:cNvSpPr/>
          <p:nvPr/>
        </p:nvSpPr>
        <p:spPr>
          <a:xfrm>
            <a:off x="2303640" y="4676400"/>
            <a:ext cx="1367640" cy="54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MAÏS</a:t>
            </a:r>
            <a:r>
              <a:rPr b="1" lang="fr-FR" sz="1800" spc="-69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VERÃO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99" name="CustomShape 63"/>
          <p:cNvSpPr/>
          <p:nvPr/>
        </p:nvSpPr>
        <p:spPr>
          <a:xfrm>
            <a:off x="1298520" y="4965840"/>
            <a:ext cx="2433240" cy="509760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0" name="CustomShape 64"/>
          <p:cNvSpPr/>
          <p:nvPr/>
        </p:nvSpPr>
        <p:spPr>
          <a:xfrm>
            <a:off x="1076040" y="5021640"/>
            <a:ext cx="2423880" cy="415800"/>
          </a:xfrm>
          <a:custGeom>
            <a:avLst/>
            <a:gdLst/>
            <a:ahLst/>
            <a:rect l="l" t="t" r="r" b="b"/>
            <a:pathLst>
              <a:path w="2339340" h="416560">
                <a:moveTo>
                  <a:pt x="2269997" y="0"/>
                </a:moveTo>
                <a:lnTo>
                  <a:pt x="69342" y="0"/>
                </a:lnTo>
                <a:lnTo>
                  <a:pt x="42353" y="5441"/>
                </a:lnTo>
                <a:lnTo>
                  <a:pt x="20312" y="20288"/>
                </a:lnTo>
                <a:lnTo>
                  <a:pt x="5450" y="42326"/>
                </a:lnTo>
                <a:lnTo>
                  <a:pt x="0" y="69341"/>
                </a:lnTo>
                <a:lnTo>
                  <a:pt x="0" y="346709"/>
                </a:lnTo>
                <a:lnTo>
                  <a:pt x="5450" y="373725"/>
                </a:lnTo>
                <a:lnTo>
                  <a:pt x="20312" y="395763"/>
                </a:lnTo>
                <a:lnTo>
                  <a:pt x="42353" y="410610"/>
                </a:lnTo>
                <a:lnTo>
                  <a:pt x="69342" y="416051"/>
                </a:lnTo>
                <a:lnTo>
                  <a:pt x="2269997" y="416051"/>
                </a:lnTo>
                <a:lnTo>
                  <a:pt x="2297013" y="410610"/>
                </a:lnTo>
                <a:lnTo>
                  <a:pt x="2319051" y="395763"/>
                </a:lnTo>
                <a:lnTo>
                  <a:pt x="2333898" y="373725"/>
                </a:lnTo>
                <a:lnTo>
                  <a:pt x="2339340" y="346709"/>
                </a:lnTo>
                <a:lnTo>
                  <a:pt x="2339340" y="69341"/>
                </a:lnTo>
                <a:lnTo>
                  <a:pt x="2333898" y="42326"/>
                </a:lnTo>
                <a:lnTo>
                  <a:pt x="2319051" y="20288"/>
                </a:lnTo>
                <a:lnTo>
                  <a:pt x="2297013" y="5441"/>
                </a:lnTo>
                <a:lnTo>
                  <a:pt x="2269997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1" name="CustomShape 65"/>
          <p:cNvSpPr/>
          <p:nvPr/>
        </p:nvSpPr>
        <p:spPr>
          <a:xfrm>
            <a:off x="1480680" y="5012280"/>
            <a:ext cx="2338560" cy="415800"/>
          </a:xfrm>
          <a:custGeom>
            <a:avLst/>
            <a:gdLst/>
            <a:ahLst/>
            <a:rect l="l" t="t" r="r" b="b"/>
            <a:pathLst>
              <a:path w="2339340" h="416560">
                <a:moveTo>
                  <a:pt x="0" y="69341"/>
                </a:moveTo>
                <a:lnTo>
                  <a:pt x="5450" y="42326"/>
                </a:lnTo>
                <a:lnTo>
                  <a:pt x="20312" y="20288"/>
                </a:lnTo>
                <a:lnTo>
                  <a:pt x="42353" y="5441"/>
                </a:lnTo>
                <a:lnTo>
                  <a:pt x="69342" y="0"/>
                </a:lnTo>
                <a:lnTo>
                  <a:pt x="2269997" y="0"/>
                </a:lnTo>
                <a:lnTo>
                  <a:pt x="2297013" y="5441"/>
                </a:lnTo>
                <a:lnTo>
                  <a:pt x="2319051" y="20288"/>
                </a:lnTo>
                <a:lnTo>
                  <a:pt x="2333898" y="42326"/>
                </a:lnTo>
                <a:lnTo>
                  <a:pt x="2339340" y="69341"/>
                </a:lnTo>
                <a:lnTo>
                  <a:pt x="2339340" y="346709"/>
                </a:lnTo>
                <a:lnTo>
                  <a:pt x="2333898" y="373725"/>
                </a:lnTo>
                <a:lnTo>
                  <a:pt x="2319051" y="395763"/>
                </a:lnTo>
                <a:lnTo>
                  <a:pt x="2297013" y="410610"/>
                </a:lnTo>
                <a:lnTo>
                  <a:pt x="2269997" y="416051"/>
                </a:lnTo>
                <a:lnTo>
                  <a:pt x="69342" y="416051"/>
                </a:lnTo>
                <a:lnTo>
                  <a:pt x="42353" y="410610"/>
                </a:lnTo>
                <a:lnTo>
                  <a:pt x="20312" y="395763"/>
                </a:lnTo>
                <a:lnTo>
                  <a:pt x="5450" y="373725"/>
                </a:lnTo>
                <a:lnTo>
                  <a:pt x="0" y="346709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2" name="CustomShape 66"/>
          <p:cNvSpPr/>
          <p:nvPr/>
        </p:nvSpPr>
        <p:spPr>
          <a:xfrm>
            <a:off x="2102760" y="5164560"/>
            <a:ext cx="69696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SOJA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03" name="CustomShape 67"/>
          <p:cNvSpPr/>
          <p:nvPr/>
        </p:nvSpPr>
        <p:spPr>
          <a:xfrm>
            <a:off x="3539520" y="5022720"/>
            <a:ext cx="4197960" cy="415800"/>
          </a:xfrm>
          <a:custGeom>
            <a:avLst/>
            <a:gdLst/>
            <a:ahLst/>
            <a:rect l="l" t="t" r="r" b="b"/>
            <a:pathLst>
              <a:path w="4198620" h="416560">
                <a:moveTo>
                  <a:pt x="4129278" y="0"/>
                </a:moveTo>
                <a:lnTo>
                  <a:pt x="69341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1"/>
                </a:lnTo>
                <a:lnTo>
                  <a:pt x="0" y="346709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1" y="416051"/>
                </a:lnTo>
                <a:lnTo>
                  <a:pt x="4129278" y="416051"/>
                </a:lnTo>
                <a:lnTo>
                  <a:pt x="4156293" y="410610"/>
                </a:lnTo>
                <a:lnTo>
                  <a:pt x="4178331" y="395763"/>
                </a:lnTo>
                <a:lnTo>
                  <a:pt x="4193178" y="373725"/>
                </a:lnTo>
                <a:lnTo>
                  <a:pt x="4198620" y="346709"/>
                </a:lnTo>
                <a:lnTo>
                  <a:pt x="4198620" y="69341"/>
                </a:lnTo>
                <a:lnTo>
                  <a:pt x="4193178" y="42326"/>
                </a:lnTo>
                <a:lnTo>
                  <a:pt x="4178331" y="20288"/>
                </a:lnTo>
                <a:lnTo>
                  <a:pt x="4156293" y="5441"/>
                </a:lnTo>
                <a:lnTo>
                  <a:pt x="4129278" y="0"/>
                </a:lnTo>
                <a:close/>
              </a:path>
            </a:pathLst>
          </a:custGeom>
          <a:solidFill>
            <a:srgbClr val="e36c0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4" name="CustomShape 68"/>
          <p:cNvSpPr/>
          <p:nvPr/>
        </p:nvSpPr>
        <p:spPr>
          <a:xfrm>
            <a:off x="4280040" y="5181840"/>
            <a:ext cx="293220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MAÏS SAF. + </a:t>
            </a:r>
            <a:r>
              <a:rPr b="1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Brachiaria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05" name="CustomShape 69"/>
          <p:cNvSpPr/>
          <p:nvPr/>
        </p:nvSpPr>
        <p:spPr>
          <a:xfrm>
            <a:off x="1044000" y="5560920"/>
            <a:ext cx="2434680" cy="509760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6" name="CustomShape 70"/>
          <p:cNvSpPr/>
          <p:nvPr/>
        </p:nvSpPr>
        <p:spPr>
          <a:xfrm>
            <a:off x="1091160" y="5585400"/>
            <a:ext cx="2340360" cy="415800"/>
          </a:xfrm>
          <a:custGeom>
            <a:avLst/>
            <a:gdLst/>
            <a:ahLst/>
            <a:rect l="l" t="t" r="r" b="b"/>
            <a:pathLst>
              <a:path w="2341245" h="416560">
                <a:moveTo>
                  <a:pt x="2271521" y="0"/>
                </a:moveTo>
                <a:lnTo>
                  <a:pt x="69341" y="0"/>
                </a:lnTo>
                <a:lnTo>
                  <a:pt x="42353" y="5450"/>
                </a:lnTo>
                <a:lnTo>
                  <a:pt x="20312" y="20312"/>
                </a:lnTo>
                <a:lnTo>
                  <a:pt x="5450" y="42353"/>
                </a:lnTo>
                <a:lnTo>
                  <a:pt x="0" y="69341"/>
                </a:lnTo>
                <a:lnTo>
                  <a:pt x="0" y="346709"/>
                </a:lnTo>
                <a:lnTo>
                  <a:pt x="5450" y="373698"/>
                </a:lnTo>
                <a:lnTo>
                  <a:pt x="20312" y="395739"/>
                </a:lnTo>
                <a:lnTo>
                  <a:pt x="42353" y="410601"/>
                </a:lnTo>
                <a:lnTo>
                  <a:pt x="69341" y="416051"/>
                </a:lnTo>
                <a:lnTo>
                  <a:pt x="2271521" y="416051"/>
                </a:lnTo>
                <a:lnTo>
                  <a:pt x="2298537" y="410601"/>
                </a:lnTo>
                <a:lnTo>
                  <a:pt x="2320575" y="395739"/>
                </a:lnTo>
                <a:lnTo>
                  <a:pt x="2335422" y="373698"/>
                </a:lnTo>
                <a:lnTo>
                  <a:pt x="2340864" y="346709"/>
                </a:lnTo>
                <a:lnTo>
                  <a:pt x="2340864" y="69341"/>
                </a:lnTo>
                <a:lnTo>
                  <a:pt x="2335422" y="42353"/>
                </a:lnTo>
                <a:lnTo>
                  <a:pt x="2320575" y="20312"/>
                </a:lnTo>
                <a:lnTo>
                  <a:pt x="2298537" y="5450"/>
                </a:lnTo>
                <a:lnTo>
                  <a:pt x="2271521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7" name="CustomShape 71"/>
          <p:cNvSpPr/>
          <p:nvPr/>
        </p:nvSpPr>
        <p:spPr>
          <a:xfrm>
            <a:off x="1091160" y="5585400"/>
            <a:ext cx="2340360" cy="415800"/>
          </a:xfrm>
          <a:custGeom>
            <a:avLst/>
            <a:gdLst/>
            <a:ahLst/>
            <a:rect l="l" t="t" r="r" b="b"/>
            <a:pathLst>
              <a:path w="2341245" h="416560">
                <a:moveTo>
                  <a:pt x="0" y="69341"/>
                </a:moveTo>
                <a:lnTo>
                  <a:pt x="5450" y="42353"/>
                </a:lnTo>
                <a:lnTo>
                  <a:pt x="20312" y="20312"/>
                </a:lnTo>
                <a:lnTo>
                  <a:pt x="42353" y="5450"/>
                </a:lnTo>
                <a:lnTo>
                  <a:pt x="69341" y="0"/>
                </a:lnTo>
                <a:lnTo>
                  <a:pt x="2271521" y="0"/>
                </a:lnTo>
                <a:lnTo>
                  <a:pt x="2298537" y="5450"/>
                </a:lnTo>
                <a:lnTo>
                  <a:pt x="2320575" y="20312"/>
                </a:lnTo>
                <a:lnTo>
                  <a:pt x="2335422" y="42353"/>
                </a:lnTo>
                <a:lnTo>
                  <a:pt x="2340864" y="69341"/>
                </a:lnTo>
                <a:lnTo>
                  <a:pt x="2340864" y="346709"/>
                </a:lnTo>
                <a:lnTo>
                  <a:pt x="2335422" y="373698"/>
                </a:lnTo>
                <a:lnTo>
                  <a:pt x="2320575" y="395739"/>
                </a:lnTo>
                <a:lnTo>
                  <a:pt x="2298537" y="410601"/>
                </a:lnTo>
                <a:lnTo>
                  <a:pt x="2271521" y="416051"/>
                </a:lnTo>
                <a:lnTo>
                  <a:pt x="69341" y="416051"/>
                </a:lnTo>
                <a:lnTo>
                  <a:pt x="42353" y="410601"/>
                </a:lnTo>
                <a:lnTo>
                  <a:pt x="20312" y="395739"/>
                </a:lnTo>
                <a:lnTo>
                  <a:pt x="5450" y="373698"/>
                </a:lnTo>
                <a:lnTo>
                  <a:pt x="0" y="346709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8" name="CustomShape 72"/>
          <p:cNvSpPr/>
          <p:nvPr/>
        </p:nvSpPr>
        <p:spPr>
          <a:xfrm>
            <a:off x="2118600" y="5660280"/>
            <a:ext cx="65304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SOJA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09" name="CustomShape 73"/>
          <p:cNvSpPr/>
          <p:nvPr/>
        </p:nvSpPr>
        <p:spPr>
          <a:xfrm>
            <a:off x="3453480" y="5580720"/>
            <a:ext cx="4971960" cy="509760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0" name="CustomShape 74"/>
          <p:cNvSpPr/>
          <p:nvPr/>
        </p:nvSpPr>
        <p:spPr>
          <a:xfrm>
            <a:off x="3500640" y="5605200"/>
            <a:ext cx="4878000" cy="415800"/>
          </a:xfrm>
          <a:custGeom>
            <a:avLst/>
            <a:gdLst/>
            <a:ahLst/>
            <a:rect l="l" t="t" r="r" b="b"/>
            <a:pathLst>
              <a:path w="4878705" h="416560">
                <a:moveTo>
                  <a:pt x="4808982" y="0"/>
                </a:moveTo>
                <a:lnTo>
                  <a:pt x="69342" y="0"/>
                </a:lnTo>
                <a:lnTo>
                  <a:pt x="42326" y="5450"/>
                </a:lnTo>
                <a:lnTo>
                  <a:pt x="20288" y="20312"/>
                </a:lnTo>
                <a:lnTo>
                  <a:pt x="5441" y="42353"/>
                </a:lnTo>
                <a:lnTo>
                  <a:pt x="0" y="69341"/>
                </a:lnTo>
                <a:lnTo>
                  <a:pt x="0" y="346709"/>
                </a:lnTo>
                <a:lnTo>
                  <a:pt x="5441" y="373698"/>
                </a:lnTo>
                <a:lnTo>
                  <a:pt x="20288" y="395739"/>
                </a:lnTo>
                <a:lnTo>
                  <a:pt x="42326" y="410601"/>
                </a:lnTo>
                <a:lnTo>
                  <a:pt x="69342" y="416051"/>
                </a:lnTo>
                <a:lnTo>
                  <a:pt x="4808982" y="416051"/>
                </a:lnTo>
                <a:lnTo>
                  <a:pt x="4835997" y="410601"/>
                </a:lnTo>
                <a:lnTo>
                  <a:pt x="4858035" y="395739"/>
                </a:lnTo>
                <a:lnTo>
                  <a:pt x="4872882" y="373698"/>
                </a:lnTo>
                <a:lnTo>
                  <a:pt x="4878324" y="346709"/>
                </a:lnTo>
                <a:lnTo>
                  <a:pt x="4878324" y="69341"/>
                </a:lnTo>
                <a:lnTo>
                  <a:pt x="4872882" y="42353"/>
                </a:lnTo>
                <a:lnTo>
                  <a:pt x="4858035" y="20312"/>
                </a:lnTo>
                <a:lnTo>
                  <a:pt x="4835997" y="5450"/>
                </a:lnTo>
                <a:lnTo>
                  <a:pt x="4808982" y="0"/>
                </a:lnTo>
                <a:close/>
              </a:path>
            </a:pathLst>
          </a:custGeom>
          <a:solidFill>
            <a:srgbClr val="4f6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1" name="CustomShape 75"/>
          <p:cNvSpPr/>
          <p:nvPr/>
        </p:nvSpPr>
        <p:spPr>
          <a:xfrm>
            <a:off x="3500640" y="5605200"/>
            <a:ext cx="4878000" cy="415800"/>
          </a:xfrm>
          <a:custGeom>
            <a:avLst/>
            <a:gdLst/>
            <a:ahLst/>
            <a:rect l="l" t="t" r="r" b="b"/>
            <a:pathLst>
              <a:path w="4878705" h="416560">
                <a:moveTo>
                  <a:pt x="0" y="69341"/>
                </a:moveTo>
                <a:lnTo>
                  <a:pt x="5441" y="42353"/>
                </a:lnTo>
                <a:lnTo>
                  <a:pt x="20288" y="20312"/>
                </a:lnTo>
                <a:lnTo>
                  <a:pt x="42326" y="5450"/>
                </a:lnTo>
                <a:lnTo>
                  <a:pt x="69342" y="0"/>
                </a:lnTo>
                <a:lnTo>
                  <a:pt x="4808982" y="0"/>
                </a:lnTo>
                <a:lnTo>
                  <a:pt x="4835997" y="5450"/>
                </a:lnTo>
                <a:lnTo>
                  <a:pt x="4858035" y="20312"/>
                </a:lnTo>
                <a:lnTo>
                  <a:pt x="4872882" y="42353"/>
                </a:lnTo>
                <a:lnTo>
                  <a:pt x="4878324" y="69341"/>
                </a:lnTo>
                <a:lnTo>
                  <a:pt x="4878324" y="346709"/>
                </a:lnTo>
                <a:lnTo>
                  <a:pt x="4872882" y="373698"/>
                </a:lnTo>
                <a:lnTo>
                  <a:pt x="4858035" y="395739"/>
                </a:lnTo>
                <a:lnTo>
                  <a:pt x="4835997" y="410601"/>
                </a:lnTo>
                <a:lnTo>
                  <a:pt x="4808982" y="416051"/>
                </a:lnTo>
                <a:lnTo>
                  <a:pt x="69342" y="416051"/>
                </a:lnTo>
                <a:lnTo>
                  <a:pt x="42326" y="410601"/>
                </a:lnTo>
                <a:lnTo>
                  <a:pt x="20288" y="395739"/>
                </a:lnTo>
                <a:lnTo>
                  <a:pt x="5441" y="373698"/>
                </a:lnTo>
                <a:lnTo>
                  <a:pt x="0" y="346709"/>
                </a:lnTo>
                <a:lnTo>
                  <a:pt x="0" y="69341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12" name="CustomShape 76"/>
          <p:cNvSpPr/>
          <p:nvPr/>
        </p:nvSpPr>
        <p:spPr>
          <a:xfrm>
            <a:off x="4144680" y="5673600"/>
            <a:ext cx="2816280" cy="5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COUVERT MIX ESPÈCES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13" name="CustomShape 77"/>
          <p:cNvSpPr/>
          <p:nvPr/>
        </p:nvSpPr>
        <p:spPr>
          <a:xfrm>
            <a:off x="1044000" y="4572000"/>
            <a:ext cx="880200" cy="509760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4" name="CustomShape 78"/>
          <p:cNvSpPr/>
          <p:nvPr/>
        </p:nvSpPr>
        <p:spPr>
          <a:xfrm>
            <a:off x="1027080" y="4578120"/>
            <a:ext cx="915120" cy="4780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RADIS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15" name="CustomShape 79"/>
          <p:cNvSpPr/>
          <p:nvPr/>
        </p:nvSpPr>
        <p:spPr>
          <a:xfrm>
            <a:off x="1091160" y="4596480"/>
            <a:ext cx="785880" cy="415800"/>
          </a:xfrm>
          <a:custGeom>
            <a:avLst/>
            <a:gdLst/>
            <a:ahLst/>
            <a:rect l="l" t="t" r="r" b="b"/>
            <a:pathLst>
              <a:path w="786764" h="416560">
                <a:moveTo>
                  <a:pt x="0" y="69342"/>
                </a:moveTo>
                <a:lnTo>
                  <a:pt x="5450" y="42326"/>
                </a:lnTo>
                <a:lnTo>
                  <a:pt x="20312" y="20288"/>
                </a:lnTo>
                <a:lnTo>
                  <a:pt x="42353" y="5441"/>
                </a:lnTo>
                <a:lnTo>
                  <a:pt x="69341" y="0"/>
                </a:lnTo>
                <a:lnTo>
                  <a:pt x="717041" y="0"/>
                </a:lnTo>
                <a:lnTo>
                  <a:pt x="744057" y="5441"/>
                </a:lnTo>
                <a:lnTo>
                  <a:pt x="766095" y="20288"/>
                </a:lnTo>
                <a:lnTo>
                  <a:pt x="780942" y="42326"/>
                </a:lnTo>
                <a:lnTo>
                  <a:pt x="786384" y="69342"/>
                </a:lnTo>
                <a:lnTo>
                  <a:pt x="786384" y="346710"/>
                </a:lnTo>
                <a:lnTo>
                  <a:pt x="780942" y="373725"/>
                </a:lnTo>
                <a:lnTo>
                  <a:pt x="766095" y="395763"/>
                </a:lnTo>
                <a:lnTo>
                  <a:pt x="744057" y="410610"/>
                </a:lnTo>
                <a:lnTo>
                  <a:pt x="717041" y="416052"/>
                </a:lnTo>
                <a:lnTo>
                  <a:pt x="69341" y="416052"/>
                </a:lnTo>
                <a:lnTo>
                  <a:pt x="42353" y="410610"/>
                </a:lnTo>
                <a:lnTo>
                  <a:pt x="20312" y="395763"/>
                </a:lnTo>
                <a:lnTo>
                  <a:pt x="5450" y="373725"/>
                </a:lnTo>
                <a:lnTo>
                  <a:pt x="0" y="346710"/>
                </a:lnTo>
                <a:lnTo>
                  <a:pt x="0" y="69342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16" name="CustomShape 80"/>
          <p:cNvSpPr/>
          <p:nvPr/>
        </p:nvSpPr>
        <p:spPr>
          <a:xfrm>
            <a:off x="353520" y="50760"/>
            <a:ext cx="8256240" cy="11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 u="heavy">
                <a:solidFill>
                  <a:srgbClr val="000000"/>
                </a:solidFill>
                <a:uFillTx/>
                <a:latin typeface="Calibri"/>
              </a:rPr>
              <a:t>Exempl</a:t>
            </a:r>
            <a:r>
              <a:rPr b="1" lang="fr-FR" sz="2200" spc="-15" strike="noStrike" u="heavy">
                <a:solidFill>
                  <a:srgbClr val="000000"/>
                </a:solidFill>
                <a:uFillTx/>
                <a:latin typeface="Calibri"/>
              </a:rPr>
              <a:t>e</a:t>
            </a:r>
            <a:r>
              <a:rPr b="1" lang="fr-FR" sz="2200" spc="-1" strike="noStrike" u="heavy">
                <a:solidFill>
                  <a:srgbClr val="000000"/>
                </a:solidFill>
                <a:uFillTx/>
                <a:latin typeface="Calibri"/>
              </a:rPr>
              <a:t>s</a:t>
            </a:r>
            <a:r>
              <a:rPr b="1" lang="fr-FR" sz="2200" spc="26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Calibri"/>
              </a:rPr>
              <a:t>de </a:t>
            </a:r>
            <a:r>
              <a:rPr b="1" lang="fr-FR" sz="2200" spc="-7" strike="noStrike">
                <a:solidFill>
                  <a:srgbClr val="000000"/>
                </a:solidFill>
                <a:latin typeface="Calibri"/>
              </a:rPr>
              <a:t>Pla</a:t>
            </a:r>
            <a:r>
              <a:rPr b="1" lang="fr-FR" sz="2200" spc="-9" strike="noStrike">
                <a:solidFill>
                  <a:srgbClr val="000000"/>
                </a:solidFill>
                <a:latin typeface="Calibri"/>
              </a:rPr>
              <a:t>n</a:t>
            </a:r>
            <a:r>
              <a:rPr b="1" lang="fr-FR" sz="2200" spc="-7" strike="noStrike">
                <a:solidFill>
                  <a:srgbClr val="000000"/>
                </a:solidFill>
                <a:latin typeface="Calibri"/>
              </a:rPr>
              <a:t>ification </a:t>
            </a:r>
            <a:r>
              <a:rPr b="1" lang="fr-FR" sz="2200" spc="-1" strike="noStrike">
                <a:solidFill>
                  <a:srgbClr val="000000"/>
                </a:solidFill>
                <a:latin typeface="Calibri"/>
              </a:rPr>
              <a:t>de</a:t>
            </a:r>
            <a:r>
              <a:rPr b="1" lang="fr-FR" sz="2200" spc="7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Calibri"/>
              </a:rPr>
              <a:t>Ro</a:t>
            </a:r>
            <a:r>
              <a:rPr b="1" lang="fr-FR" sz="2200" spc="-9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1" lang="fr-FR" sz="2200" spc="-1" strike="noStrike">
                <a:solidFill>
                  <a:srgbClr val="000000"/>
                </a:solidFill>
                <a:latin typeface="Calibri"/>
              </a:rPr>
              <a:t>ations</a:t>
            </a:r>
            <a:r>
              <a:rPr b="1" lang="fr-FR" sz="2200" spc="26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Calibri"/>
              </a:rPr>
              <a:t>de </a:t>
            </a:r>
            <a:r>
              <a:rPr b="1" lang="fr-FR" sz="2200" spc="-7" strike="noStrike">
                <a:solidFill>
                  <a:srgbClr val="000000"/>
                </a:solidFill>
                <a:latin typeface="Calibri"/>
              </a:rPr>
              <a:t>Culture</a:t>
            </a:r>
            <a:r>
              <a:rPr b="1" lang="fr-FR" sz="2200" spc="-1" strike="noStrike">
                <a:solidFill>
                  <a:srgbClr val="000000"/>
                </a:solidFill>
                <a:latin typeface="Calibri"/>
              </a:rPr>
              <a:t>s -</a:t>
            </a:r>
            <a:r>
              <a:rPr b="1" lang="fr-FR" sz="2200" spc="9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Calibri"/>
              </a:rPr>
              <a:t>MT</a:t>
            </a:r>
            <a:r>
              <a:rPr b="1" lang="fr-FR" sz="2200" spc="-1" strike="noStrike">
                <a:solidFill>
                  <a:srgbClr val="000000"/>
                </a:solidFill>
                <a:latin typeface="Calibri"/>
              </a:rPr>
              <a:t>	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017" name="CustomShape 81"/>
          <p:cNvSpPr/>
          <p:nvPr/>
        </p:nvSpPr>
        <p:spPr>
          <a:xfrm>
            <a:off x="348480" y="384480"/>
            <a:ext cx="488880" cy="3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1-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018" name="CustomShape 82"/>
          <p:cNvSpPr/>
          <p:nvPr/>
        </p:nvSpPr>
        <p:spPr>
          <a:xfrm>
            <a:off x="345600" y="4119480"/>
            <a:ext cx="349920" cy="3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3-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019" name="CustomShape 83"/>
          <p:cNvSpPr/>
          <p:nvPr/>
        </p:nvSpPr>
        <p:spPr>
          <a:xfrm>
            <a:off x="353520" y="6267240"/>
            <a:ext cx="342000" cy="3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4-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020" name="CustomShape 84"/>
          <p:cNvSpPr/>
          <p:nvPr/>
        </p:nvSpPr>
        <p:spPr>
          <a:xfrm>
            <a:off x="1044000" y="6243840"/>
            <a:ext cx="7403040" cy="509760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1" name="CustomShape 85"/>
          <p:cNvSpPr/>
          <p:nvPr/>
        </p:nvSpPr>
        <p:spPr>
          <a:xfrm>
            <a:off x="1091160" y="6268320"/>
            <a:ext cx="7308720" cy="415800"/>
          </a:xfrm>
          <a:custGeom>
            <a:avLst/>
            <a:gdLst/>
            <a:ahLst/>
            <a:rect l="l" t="t" r="r" b="b"/>
            <a:pathLst>
              <a:path w="7309484" h="416559">
                <a:moveTo>
                  <a:pt x="7239762" y="0"/>
                </a:moveTo>
                <a:lnTo>
                  <a:pt x="69341" y="0"/>
                </a:lnTo>
                <a:lnTo>
                  <a:pt x="42353" y="5450"/>
                </a:lnTo>
                <a:lnTo>
                  <a:pt x="20312" y="20312"/>
                </a:lnTo>
                <a:lnTo>
                  <a:pt x="5450" y="42353"/>
                </a:lnTo>
                <a:lnTo>
                  <a:pt x="0" y="69342"/>
                </a:lnTo>
                <a:lnTo>
                  <a:pt x="0" y="346709"/>
                </a:lnTo>
                <a:lnTo>
                  <a:pt x="5450" y="373698"/>
                </a:lnTo>
                <a:lnTo>
                  <a:pt x="20312" y="395739"/>
                </a:lnTo>
                <a:lnTo>
                  <a:pt x="42353" y="410601"/>
                </a:lnTo>
                <a:lnTo>
                  <a:pt x="69341" y="416052"/>
                </a:lnTo>
                <a:lnTo>
                  <a:pt x="7239762" y="416052"/>
                </a:lnTo>
                <a:lnTo>
                  <a:pt x="7266777" y="410601"/>
                </a:lnTo>
                <a:lnTo>
                  <a:pt x="7288815" y="395739"/>
                </a:lnTo>
                <a:lnTo>
                  <a:pt x="7303662" y="373698"/>
                </a:lnTo>
                <a:lnTo>
                  <a:pt x="7309104" y="346709"/>
                </a:lnTo>
                <a:lnTo>
                  <a:pt x="7309104" y="69342"/>
                </a:lnTo>
                <a:lnTo>
                  <a:pt x="7303662" y="42353"/>
                </a:lnTo>
                <a:lnTo>
                  <a:pt x="7288815" y="20312"/>
                </a:lnTo>
                <a:lnTo>
                  <a:pt x="7266777" y="5450"/>
                </a:lnTo>
                <a:lnTo>
                  <a:pt x="7239762" y="0"/>
                </a:lnTo>
                <a:close/>
              </a:path>
            </a:pathLst>
          </a:custGeom>
          <a:solidFill>
            <a:srgbClr val="1f487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2" name="CustomShape 86"/>
          <p:cNvSpPr/>
          <p:nvPr/>
        </p:nvSpPr>
        <p:spPr>
          <a:xfrm>
            <a:off x="1091160" y="6268320"/>
            <a:ext cx="7308720" cy="415800"/>
          </a:xfrm>
          <a:custGeom>
            <a:avLst/>
            <a:gdLst/>
            <a:ahLst/>
            <a:rect l="l" t="t" r="r" b="b"/>
            <a:pathLst>
              <a:path w="7309484" h="416559">
                <a:moveTo>
                  <a:pt x="0" y="69342"/>
                </a:moveTo>
                <a:lnTo>
                  <a:pt x="5450" y="42353"/>
                </a:lnTo>
                <a:lnTo>
                  <a:pt x="20312" y="20312"/>
                </a:lnTo>
                <a:lnTo>
                  <a:pt x="42353" y="5450"/>
                </a:lnTo>
                <a:lnTo>
                  <a:pt x="69341" y="0"/>
                </a:lnTo>
                <a:lnTo>
                  <a:pt x="7239762" y="0"/>
                </a:lnTo>
                <a:lnTo>
                  <a:pt x="7266777" y="5450"/>
                </a:lnTo>
                <a:lnTo>
                  <a:pt x="7288815" y="20312"/>
                </a:lnTo>
                <a:lnTo>
                  <a:pt x="7303662" y="42353"/>
                </a:lnTo>
                <a:lnTo>
                  <a:pt x="7309104" y="69342"/>
                </a:lnTo>
                <a:lnTo>
                  <a:pt x="7309104" y="346709"/>
                </a:lnTo>
                <a:lnTo>
                  <a:pt x="7303662" y="373698"/>
                </a:lnTo>
                <a:lnTo>
                  <a:pt x="7288815" y="395739"/>
                </a:lnTo>
                <a:lnTo>
                  <a:pt x="7266777" y="410601"/>
                </a:lnTo>
                <a:lnTo>
                  <a:pt x="7239762" y="416052"/>
                </a:lnTo>
                <a:lnTo>
                  <a:pt x="69341" y="416052"/>
                </a:lnTo>
                <a:lnTo>
                  <a:pt x="42353" y="410601"/>
                </a:lnTo>
                <a:lnTo>
                  <a:pt x="20312" y="395739"/>
                </a:lnTo>
                <a:lnTo>
                  <a:pt x="5450" y="373698"/>
                </a:lnTo>
                <a:lnTo>
                  <a:pt x="0" y="346709"/>
                </a:lnTo>
                <a:lnTo>
                  <a:pt x="0" y="69342"/>
                </a:lnTo>
                <a:close/>
              </a:path>
            </a:pathLst>
          </a:custGeom>
          <a:noFill/>
          <a:ln w="9000">
            <a:solidFill>
              <a:srgbClr val="497d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23" name="CustomShape 87"/>
          <p:cNvSpPr/>
          <p:nvPr/>
        </p:nvSpPr>
        <p:spPr>
          <a:xfrm>
            <a:off x="1903320" y="6337080"/>
            <a:ext cx="429516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AGRICULTURE  SYNTROPIQUE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–</a:t>
            </a:r>
            <a:r>
              <a:rPr b="0" lang="fr-FR" sz="1800" spc="-2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24" name="CustomShape 88"/>
          <p:cNvSpPr/>
          <p:nvPr/>
        </p:nvSpPr>
        <p:spPr>
          <a:xfrm>
            <a:off x="5638680" y="6337080"/>
            <a:ext cx="238680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(</a:t>
            </a:r>
            <a:r>
              <a:rPr b="1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ERNST</a:t>
            </a:r>
            <a:r>
              <a:rPr b="1" lang="fr-FR" sz="1800" spc="-75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GÖTSCH)</a:t>
            </a:r>
            <a:endParaRPr b="0" lang="fr-FR" sz="1800" spc="-1" strike="noStrike"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</TotalTime>
  <Application>LibreOffice/5.4.5.1$Linux_X86_64 LibreOffice_project/40m0$Build-1</Application>
  <Words>1407</Words>
  <Paragraphs>387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2017-01-19T17:05:58Z</dcterms:created>
  <dc:creator>USUARIO</dc:creator>
  <dc:description/>
  <dc:language>fr-FR</dc:language>
  <cp:lastModifiedBy>LUCIEN SEGUY</cp:lastModifiedBy>
  <dcterms:modified xsi:type="dcterms:W3CDTF">2017-01-21T14:36:51Z</dcterms:modified>
  <cp:revision>25</cp:revision>
  <dc:subject/>
  <dc:title>Apresentação do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reated">
    <vt:filetime>2016-10-24T00:00:00Z</vt:filetime>
  </property>
  <property fmtid="{D5CDD505-2E9C-101B-9397-08002B2CF9AE}" pid="4" name="Creator">
    <vt:lpwstr>Microsoft® PowerPoint® 2013</vt:lpwstr>
  </property>
  <property fmtid="{D5CDD505-2E9C-101B-9397-08002B2CF9AE}" pid="5" name="HiddenSlides">
    <vt:i4>0</vt:i4>
  </property>
  <property fmtid="{D5CDD505-2E9C-101B-9397-08002B2CF9AE}" pid="6" name="HyperlinksChanged">
    <vt:bool>0</vt:bool>
  </property>
  <property fmtid="{D5CDD505-2E9C-101B-9397-08002B2CF9AE}" pid="7" name="LastSaved">
    <vt:filetime>2017-01-19T00:00:00Z</vt:filetime>
  </property>
  <property fmtid="{D5CDD505-2E9C-101B-9397-08002B2CF9AE}" pid="8" name="LinksUpToDate">
    <vt:bool>0</vt:bool>
  </property>
  <property fmtid="{D5CDD505-2E9C-101B-9397-08002B2CF9AE}" pid="9" name="MMClips">
    <vt:i4>0</vt:i4>
  </property>
  <property fmtid="{D5CDD505-2E9C-101B-9397-08002B2CF9AE}" pid="10" name="Notes">
    <vt:i4>1</vt:i4>
  </property>
  <property fmtid="{D5CDD505-2E9C-101B-9397-08002B2CF9AE}" pid="11" name="PresentationFormat">
    <vt:lpwstr>Affichage à l'écran (4:3)</vt:lpwstr>
  </property>
  <property fmtid="{D5CDD505-2E9C-101B-9397-08002B2CF9AE}" pid="12" name="ScaleCrop">
    <vt:bool>0</vt:bool>
  </property>
  <property fmtid="{D5CDD505-2E9C-101B-9397-08002B2CF9AE}" pid="13" name="ShareDoc">
    <vt:bool>0</vt:bool>
  </property>
  <property fmtid="{D5CDD505-2E9C-101B-9397-08002B2CF9AE}" pid="14" name="Slides">
    <vt:i4>60</vt:i4>
  </property>
</Properties>
</file>